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303" r:id="rId4"/>
    <p:sldId id="305" r:id="rId5"/>
    <p:sldId id="306" r:id="rId6"/>
    <p:sldId id="307" r:id="rId7"/>
    <p:sldId id="308" r:id="rId8"/>
    <p:sldId id="309" r:id="rId9"/>
    <p:sldId id="317" r:id="rId10"/>
    <p:sldId id="318" r:id="rId11"/>
    <p:sldId id="319" r:id="rId12"/>
    <p:sldId id="321" r:id="rId13"/>
    <p:sldId id="322" r:id="rId14"/>
    <p:sldId id="313" r:id="rId15"/>
    <p:sldId id="314" r:id="rId16"/>
    <p:sldId id="323" r:id="rId17"/>
    <p:sldId id="32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8432" autoAdjust="0"/>
  </p:normalViewPr>
  <p:slideViewPr>
    <p:cSldViewPr>
      <p:cViewPr>
        <p:scale>
          <a:sx n="75" d="100"/>
          <a:sy n="75" d="100"/>
        </p:scale>
        <p:origin x="-12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8675E-5C6C-49DE-840A-0F3101E5F3B3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9A24CB34-378A-42F3-AD3D-48DAD8D4FAAD}">
      <dgm:prSet phldrT="[文字]"/>
      <dgm:spPr/>
      <dgm:t>
        <a:bodyPr/>
        <a:lstStyle/>
        <a:p>
          <a:r>
            <a:rPr lang="zh-TW" altLang="en-US" b="0" dirty="0" smtClean="0">
              <a:latin typeface="標楷體" pitchFamily="65" charset="-120"/>
              <a:ea typeface="標楷體" pitchFamily="65" charset="-120"/>
            </a:rPr>
            <a:t>選定</a:t>
          </a:r>
          <a:r>
            <a:rPr lang="en-US" altLang="zh-TW" b="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b="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b="0" dirty="0" smtClean="0">
              <a:latin typeface="標楷體" pitchFamily="65" charset="-120"/>
              <a:ea typeface="標楷體" pitchFamily="65" charset="-120"/>
            </a:rPr>
            <a:t>影片</a:t>
          </a:r>
          <a:endParaRPr lang="zh-TW" altLang="en-US" b="0" dirty="0">
            <a:latin typeface="標楷體" pitchFamily="65" charset="-120"/>
            <a:ea typeface="標楷體" pitchFamily="65" charset="-120"/>
          </a:endParaRPr>
        </a:p>
      </dgm:t>
    </dgm:pt>
    <dgm:pt modelId="{AFF3B37C-00F7-4B1A-96C8-23227EA1FDB1}" type="parTrans" cxnId="{10D1246F-A9E9-45BD-98AD-DD39769C889E}">
      <dgm:prSet/>
      <dgm:spPr/>
      <dgm:t>
        <a:bodyPr/>
        <a:lstStyle/>
        <a:p>
          <a:endParaRPr lang="zh-TW" altLang="en-US"/>
        </a:p>
      </dgm:t>
    </dgm:pt>
    <dgm:pt modelId="{96492ED0-161B-4988-8D95-CD9F77D1450F}" type="sibTrans" cxnId="{10D1246F-A9E9-45BD-98AD-DD39769C889E}">
      <dgm:prSet/>
      <dgm:spPr/>
      <dgm:t>
        <a:bodyPr/>
        <a:lstStyle/>
        <a:p>
          <a:endParaRPr lang="zh-TW" altLang="en-US" b="0">
            <a:latin typeface="標楷體" pitchFamily="65" charset="-120"/>
            <a:ea typeface="標楷體" pitchFamily="65" charset="-120"/>
          </a:endParaRPr>
        </a:p>
      </dgm:t>
    </dgm:pt>
    <dgm:pt modelId="{D4760FF9-6BCA-41FA-9D56-AB4E7463ECCB}">
      <dgm:prSet phldrT="[文字]"/>
      <dgm:spPr/>
      <dgm:t>
        <a:bodyPr/>
        <a:lstStyle/>
        <a:p>
          <a:r>
            <a:rPr lang="zh-TW" altLang="en-US" b="0" dirty="0" smtClean="0">
              <a:latin typeface="標楷體" pitchFamily="65" charset="-120"/>
              <a:ea typeface="標楷體" pitchFamily="65" charset="-120"/>
            </a:rPr>
            <a:t>設定</a:t>
          </a:r>
          <a:r>
            <a:rPr lang="en-US" altLang="zh-TW" b="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b="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b="0" dirty="0" smtClean="0">
              <a:latin typeface="標楷體" pitchFamily="65" charset="-120"/>
              <a:ea typeface="標楷體" pitchFamily="65" charset="-120"/>
            </a:rPr>
            <a:t>任務點</a:t>
          </a:r>
          <a:endParaRPr lang="zh-TW" altLang="en-US" b="0" dirty="0">
            <a:latin typeface="標楷體" pitchFamily="65" charset="-120"/>
            <a:ea typeface="標楷體" pitchFamily="65" charset="-120"/>
          </a:endParaRPr>
        </a:p>
      </dgm:t>
    </dgm:pt>
    <dgm:pt modelId="{2CD8A4C0-952A-4A00-9DA2-3667E822B202}" type="parTrans" cxnId="{74EF373B-AE3E-439A-90DB-1E841B023CDC}">
      <dgm:prSet/>
      <dgm:spPr/>
      <dgm:t>
        <a:bodyPr/>
        <a:lstStyle/>
        <a:p>
          <a:endParaRPr lang="zh-TW" altLang="en-US"/>
        </a:p>
      </dgm:t>
    </dgm:pt>
    <dgm:pt modelId="{2314A85C-9EF8-439E-8D7C-0AD04ABE5A79}" type="sibTrans" cxnId="{74EF373B-AE3E-439A-90DB-1E841B023CDC}">
      <dgm:prSet/>
      <dgm:spPr/>
      <dgm:t>
        <a:bodyPr/>
        <a:lstStyle/>
        <a:p>
          <a:endParaRPr lang="zh-TW" altLang="en-US" b="0">
            <a:latin typeface="標楷體" pitchFamily="65" charset="-120"/>
            <a:ea typeface="標楷體" pitchFamily="65" charset="-120"/>
          </a:endParaRPr>
        </a:p>
      </dgm:t>
    </dgm:pt>
    <dgm:pt modelId="{AA974F46-956E-472F-9638-05079A3855B7}">
      <dgm:prSet phldrT="[文字]"/>
      <dgm:spPr/>
      <dgm:t>
        <a:bodyPr/>
        <a:lstStyle/>
        <a:p>
          <a:r>
            <a:rPr lang="zh-TW" altLang="en-US" b="0" dirty="0" smtClean="0">
              <a:latin typeface="標楷體" pitchFamily="65" charset="-120"/>
              <a:ea typeface="標楷體" pitchFamily="65" charset="-120"/>
            </a:rPr>
            <a:t>完成</a:t>
          </a:r>
          <a:r>
            <a:rPr lang="en-US" altLang="zh-TW" b="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b="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b="0" dirty="0" smtClean="0">
              <a:latin typeface="標楷體" pitchFamily="65" charset="-120"/>
              <a:ea typeface="標楷體" pitchFamily="65" charset="-120"/>
            </a:rPr>
            <a:t>設定</a:t>
          </a:r>
          <a:endParaRPr lang="zh-TW" altLang="en-US" b="0" dirty="0">
            <a:latin typeface="標楷體" pitchFamily="65" charset="-120"/>
            <a:ea typeface="標楷體" pitchFamily="65" charset="-120"/>
          </a:endParaRPr>
        </a:p>
      </dgm:t>
    </dgm:pt>
    <dgm:pt modelId="{390A53F7-FE83-40C5-8DD3-083A5BA94922}" type="parTrans" cxnId="{2949BD84-798B-491B-80CB-E5A1F76D9BCF}">
      <dgm:prSet/>
      <dgm:spPr/>
      <dgm:t>
        <a:bodyPr/>
        <a:lstStyle/>
        <a:p>
          <a:endParaRPr lang="zh-TW" altLang="en-US"/>
        </a:p>
      </dgm:t>
    </dgm:pt>
    <dgm:pt modelId="{85CA1A0F-0D7F-41FD-840A-FEC5D118809F}" type="sibTrans" cxnId="{2949BD84-798B-491B-80CB-E5A1F76D9BCF}">
      <dgm:prSet/>
      <dgm:spPr/>
      <dgm:t>
        <a:bodyPr/>
        <a:lstStyle/>
        <a:p>
          <a:endParaRPr lang="zh-TW" altLang="en-US"/>
        </a:p>
      </dgm:t>
    </dgm:pt>
    <dgm:pt modelId="{37C38314-ED3C-4FEF-A373-D721152AE09F}">
      <dgm:prSet phldrT="[文字]"/>
      <dgm:spPr/>
      <dgm:t>
        <a:bodyPr/>
        <a:lstStyle/>
        <a:p>
          <a:r>
            <a:rPr lang="zh-TW" altLang="en-US" b="0" dirty="0" smtClean="0">
              <a:latin typeface="標楷體" pitchFamily="65" charset="-120"/>
              <a:ea typeface="標楷體" pitchFamily="65" charset="-120"/>
            </a:rPr>
            <a:t>總結</a:t>
          </a:r>
          <a:endParaRPr lang="zh-TW" altLang="en-US" b="0" dirty="0">
            <a:latin typeface="標楷體" pitchFamily="65" charset="-120"/>
            <a:ea typeface="標楷體" pitchFamily="65" charset="-120"/>
          </a:endParaRPr>
        </a:p>
      </dgm:t>
    </dgm:pt>
    <dgm:pt modelId="{2449D8B6-48EB-4298-A556-838477623127}" type="parTrans" cxnId="{BB9A6ABE-0622-475A-B540-3BDB817BE121}">
      <dgm:prSet/>
      <dgm:spPr/>
      <dgm:t>
        <a:bodyPr/>
        <a:lstStyle/>
        <a:p>
          <a:endParaRPr lang="zh-TW" altLang="en-US"/>
        </a:p>
      </dgm:t>
    </dgm:pt>
    <dgm:pt modelId="{6D1B7483-8065-46BB-97E9-065E7983C494}" type="sibTrans" cxnId="{BB9A6ABE-0622-475A-B540-3BDB817BE121}">
      <dgm:prSet/>
      <dgm:spPr/>
      <dgm:t>
        <a:bodyPr/>
        <a:lstStyle/>
        <a:p>
          <a:endParaRPr lang="zh-TW" altLang="en-US"/>
        </a:p>
      </dgm:t>
    </dgm:pt>
    <dgm:pt modelId="{AACF2D03-1EA2-426B-9B96-4C765BE6E66B}" type="pres">
      <dgm:prSet presAssocID="{6DC8675E-5C6C-49DE-840A-0F3101E5F3B3}" presName="linearFlow" presStyleCnt="0">
        <dgm:presLayoutVars>
          <dgm:dir/>
          <dgm:resizeHandles val="exact"/>
        </dgm:presLayoutVars>
      </dgm:prSet>
      <dgm:spPr/>
    </dgm:pt>
    <dgm:pt modelId="{B649E2E2-4398-49A7-AFF4-12E3C0F41C27}" type="pres">
      <dgm:prSet presAssocID="{9A24CB34-378A-42F3-AD3D-48DAD8D4FA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601EE7-7D83-47EE-AA92-58A918C29AC8}" type="pres">
      <dgm:prSet presAssocID="{96492ED0-161B-4988-8D95-CD9F77D1450F}" presName="spacerL" presStyleCnt="0"/>
      <dgm:spPr/>
    </dgm:pt>
    <dgm:pt modelId="{8523C631-5B2C-4295-AC8D-9E7048F20EFA}" type="pres">
      <dgm:prSet presAssocID="{96492ED0-161B-4988-8D95-CD9F77D1450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53B503DC-E1B1-4110-8978-7170D2035BA0}" type="pres">
      <dgm:prSet presAssocID="{96492ED0-161B-4988-8D95-CD9F77D1450F}" presName="spacerR" presStyleCnt="0"/>
      <dgm:spPr/>
    </dgm:pt>
    <dgm:pt modelId="{FA763F05-1458-4708-99B4-90708868FEDF}" type="pres">
      <dgm:prSet presAssocID="{D4760FF9-6BCA-41FA-9D56-AB4E7463E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2E7CCE-7FDF-4C01-910E-2E56224AA8EE}" type="pres">
      <dgm:prSet presAssocID="{2314A85C-9EF8-439E-8D7C-0AD04ABE5A79}" presName="spacerL" presStyleCnt="0"/>
      <dgm:spPr/>
    </dgm:pt>
    <dgm:pt modelId="{2BD1C474-C435-421B-9466-77EC3591BD0D}" type="pres">
      <dgm:prSet presAssocID="{2314A85C-9EF8-439E-8D7C-0AD04ABE5A79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C439C59C-2985-417C-8C3C-36DC00830D01}" type="pres">
      <dgm:prSet presAssocID="{2314A85C-9EF8-439E-8D7C-0AD04ABE5A79}" presName="spacerR" presStyleCnt="0"/>
      <dgm:spPr/>
    </dgm:pt>
    <dgm:pt modelId="{B1395F8D-2B63-4184-8F87-5F7E789A8BF7}" type="pres">
      <dgm:prSet presAssocID="{37C38314-ED3C-4FEF-A373-D721152AE0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64AA37-F816-4770-B459-B3323B65E5FB}" type="pres">
      <dgm:prSet presAssocID="{6D1B7483-8065-46BB-97E9-065E7983C494}" presName="spacerL" presStyleCnt="0"/>
      <dgm:spPr/>
    </dgm:pt>
    <dgm:pt modelId="{6F867385-BFD3-4E33-A8BE-30E17B5E055B}" type="pres">
      <dgm:prSet presAssocID="{6D1B7483-8065-46BB-97E9-065E7983C494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DB5DBB56-46E8-4E23-8B93-74D5F73824DE}" type="pres">
      <dgm:prSet presAssocID="{6D1B7483-8065-46BB-97E9-065E7983C494}" presName="spacerR" presStyleCnt="0"/>
      <dgm:spPr/>
    </dgm:pt>
    <dgm:pt modelId="{A7467314-607C-4C02-99AD-70724A0111FB}" type="pres">
      <dgm:prSet presAssocID="{AA974F46-956E-472F-9638-05079A3855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EF373B-AE3E-439A-90DB-1E841B023CDC}" srcId="{6DC8675E-5C6C-49DE-840A-0F3101E5F3B3}" destId="{D4760FF9-6BCA-41FA-9D56-AB4E7463ECCB}" srcOrd="1" destOrd="0" parTransId="{2CD8A4C0-952A-4A00-9DA2-3667E822B202}" sibTransId="{2314A85C-9EF8-439E-8D7C-0AD04ABE5A79}"/>
    <dgm:cxn modelId="{BB9A6ABE-0622-475A-B540-3BDB817BE121}" srcId="{6DC8675E-5C6C-49DE-840A-0F3101E5F3B3}" destId="{37C38314-ED3C-4FEF-A373-D721152AE09F}" srcOrd="2" destOrd="0" parTransId="{2449D8B6-48EB-4298-A556-838477623127}" sibTransId="{6D1B7483-8065-46BB-97E9-065E7983C494}"/>
    <dgm:cxn modelId="{A2BE3918-E8F0-4545-9D93-EFE8E1A9C34F}" type="presOf" srcId="{D4760FF9-6BCA-41FA-9D56-AB4E7463ECCB}" destId="{FA763F05-1458-4708-99B4-90708868FEDF}" srcOrd="0" destOrd="0" presId="urn:microsoft.com/office/officeart/2005/8/layout/equation1"/>
    <dgm:cxn modelId="{B9458AF5-E730-4D3A-A7AB-896549B317A6}" type="presOf" srcId="{9A24CB34-378A-42F3-AD3D-48DAD8D4FAAD}" destId="{B649E2E2-4398-49A7-AFF4-12E3C0F41C27}" srcOrd="0" destOrd="0" presId="urn:microsoft.com/office/officeart/2005/8/layout/equation1"/>
    <dgm:cxn modelId="{2949BD84-798B-491B-80CB-E5A1F76D9BCF}" srcId="{6DC8675E-5C6C-49DE-840A-0F3101E5F3B3}" destId="{AA974F46-956E-472F-9638-05079A3855B7}" srcOrd="3" destOrd="0" parTransId="{390A53F7-FE83-40C5-8DD3-083A5BA94922}" sibTransId="{85CA1A0F-0D7F-41FD-840A-FEC5D118809F}"/>
    <dgm:cxn modelId="{10D1246F-A9E9-45BD-98AD-DD39769C889E}" srcId="{6DC8675E-5C6C-49DE-840A-0F3101E5F3B3}" destId="{9A24CB34-378A-42F3-AD3D-48DAD8D4FAAD}" srcOrd="0" destOrd="0" parTransId="{AFF3B37C-00F7-4B1A-96C8-23227EA1FDB1}" sibTransId="{96492ED0-161B-4988-8D95-CD9F77D1450F}"/>
    <dgm:cxn modelId="{F2369394-2CDB-4BF9-BB30-91F8C8CB2FD3}" type="presOf" srcId="{2314A85C-9EF8-439E-8D7C-0AD04ABE5A79}" destId="{2BD1C474-C435-421B-9466-77EC3591BD0D}" srcOrd="0" destOrd="0" presId="urn:microsoft.com/office/officeart/2005/8/layout/equation1"/>
    <dgm:cxn modelId="{A6A77A21-D4A1-49E4-8ED5-AB6B1AC83673}" type="presOf" srcId="{AA974F46-956E-472F-9638-05079A3855B7}" destId="{A7467314-607C-4C02-99AD-70724A0111FB}" srcOrd="0" destOrd="0" presId="urn:microsoft.com/office/officeart/2005/8/layout/equation1"/>
    <dgm:cxn modelId="{F1A70DD3-1830-46A7-BE90-07396E340A49}" type="presOf" srcId="{6DC8675E-5C6C-49DE-840A-0F3101E5F3B3}" destId="{AACF2D03-1EA2-426B-9B96-4C765BE6E66B}" srcOrd="0" destOrd="0" presId="urn:microsoft.com/office/officeart/2005/8/layout/equation1"/>
    <dgm:cxn modelId="{D986EAD2-0775-424B-9C20-05B77E2E96F3}" type="presOf" srcId="{96492ED0-161B-4988-8D95-CD9F77D1450F}" destId="{8523C631-5B2C-4295-AC8D-9E7048F20EFA}" srcOrd="0" destOrd="0" presId="urn:microsoft.com/office/officeart/2005/8/layout/equation1"/>
    <dgm:cxn modelId="{5D5AFD61-10A3-4E53-8F02-E664D77FC790}" type="presOf" srcId="{37C38314-ED3C-4FEF-A373-D721152AE09F}" destId="{B1395F8D-2B63-4184-8F87-5F7E789A8BF7}" srcOrd="0" destOrd="0" presId="urn:microsoft.com/office/officeart/2005/8/layout/equation1"/>
    <dgm:cxn modelId="{F71BCB82-2AB6-4930-B60E-E16EB888D5ED}" type="presOf" srcId="{6D1B7483-8065-46BB-97E9-065E7983C494}" destId="{6F867385-BFD3-4E33-A8BE-30E17B5E055B}" srcOrd="0" destOrd="0" presId="urn:microsoft.com/office/officeart/2005/8/layout/equation1"/>
    <dgm:cxn modelId="{B62B344B-CF9F-4536-82E5-EEACF4FA96EE}" type="presParOf" srcId="{AACF2D03-1EA2-426B-9B96-4C765BE6E66B}" destId="{B649E2E2-4398-49A7-AFF4-12E3C0F41C27}" srcOrd="0" destOrd="0" presId="urn:microsoft.com/office/officeart/2005/8/layout/equation1"/>
    <dgm:cxn modelId="{66FF5DB1-12F9-40F7-832B-06294123CD82}" type="presParOf" srcId="{AACF2D03-1EA2-426B-9B96-4C765BE6E66B}" destId="{5A601EE7-7D83-47EE-AA92-58A918C29AC8}" srcOrd="1" destOrd="0" presId="urn:microsoft.com/office/officeart/2005/8/layout/equation1"/>
    <dgm:cxn modelId="{A9FB1D46-D36C-4964-A78B-75B9B9907A0E}" type="presParOf" srcId="{AACF2D03-1EA2-426B-9B96-4C765BE6E66B}" destId="{8523C631-5B2C-4295-AC8D-9E7048F20EFA}" srcOrd="2" destOrd="0" presId="urn:microsoft.com/office/officeart/2005/8/layout/equation1"/>
    <dgm:cxn modelId="{713BBAEA-4095-42BB-BFE8-5D775CE85122}" type="presParOf" srcId="{AACF2D03-1EA2-426B-9B96-4C765BE6E66B}" destId="{53B503DC-E1B1-4110-8978-7170D2035BA0}" srcOrd="3" destOrd="0" presId="urn:microsoft.com/office/officeart/2005/8/layout/equation1"/>
    <dgm:cxn modelId="{EB1304C8-AA31-427E-8A6C-8D6F7BEEBC96}" type="presParOf" srcId="{AACF2D03-1EA2-426B-9B96-4C765BE6E66B}" destId="{FA763F05-1458-4708-99B4-90708868FEDF}" srcOrd="4" destOrd="0" presId="urn:microsoft.com/office/officeart/2005/8/layout/equation1"/>
    <dgm:cxn modelId="{FE0E049C-DE05-4515-9A32-D3A87C42B10E}" type="presParOf" srcId="{AACF2D03-1EA2-426B-9B96-4C765BE6E66B}" destId="{782E7CCE-7FDF-4C01-910E-2E56224AA8EE}" srcOrd="5" destOrd="0" presId="urn:microsoft.com/office/officeart/2005/8/layout/equation1"/>
    <dgm:cxn modelId="{25A1346A-564E-4326-BFD1-9AB2586A5273}" type="presParOf" srcId="{AACF2D03-1EA2-426B-9B96-4C765BE6E66B}" destId="{2BD1C474-C435-421B-9466-77EC3591BD0D}" srcOrd="6" destOrd="0" presId="urn:microsoft.com/office/officeart/2005/8/layout/equation1"/>
    <dgm:cxn modelId="{6AD1FEE1-4773-47C3-AF05-663B2C3D4856}" type="presParOf" srcId="{AACF2D03-1EA2-426B-9B96-4C765BE6E66B}" destId="{C439C59C-2985-417C-8C3C-36DC00830D01}" srcOrd="7" destOrd="0" presId="urn:microsoft.com/office/officeart/2005/8/layout/equation1"/>
    <dgm:cxn modelId="{4B422B87-3550-462A-9ACC-E744C73606DF}" type="presParOf" srcId="{AACF2D03-1EA2-426B-9B96-4C765BE6E66B}" destId="{B1395F8D-2B63-4184-8F87-5F7E789A8BF7}" srcOrd="8" destOrd="0" presId="urn:microsoft.com/office/officeart/2005/8/layout/equation1"/>
    <dgm:cxn modelId="{B9877442-9A02-47B4-ACFD-30883957DF09}" type="presParOf" srcId="{AACF2D03-1EA2-426B-9B96-4C765BE6E66B}" destId="{FE64AA37-F816-4770-B459-B3323B65E5FB}" srcOrd="9" destOrd="0" presId="urn:microsoft.com/office/officeart/2005/8/layout/equation1"/>
    <dgm:cxn modelId="{72932871-82AF-4731-9786-E091F8270909}" type="presParOf" srcId="{AACF2D03-1EA2-426B-9B96-4C765BE6E66B}" destId="{6F867385-BFD3-4E33-A8BE-30E17B5E055B}" srcOrd="10" destOrd="0" presId="urn:microsoft.com/office/officeart/2005/8/layout/equation1"/>
    <dgm:cxn modelId="{3D815AB9-69C1-429D-88FA-401BFF7360C4}" type="presParOf" srcId="{AACF2D03-1EA2-426B-9B96-4C765BE6E66B}" destId="{DB5DBB56-46E8-4E23-8B93-74D5F73824DE}" srcOrd="11" destOrd="0" presId="urn:microsoft.com/office/officeart/2005/8/layout/equation1"/>
    <dgm:cxn modelId="{50945665-1834-4DB6-A863-46A268CE1046}" type="presParOf" srcId="{AACF2D03-1EA2-426B-9B96-4C765BE6E66B}" destId="{A7467314-607C-4C02-99AD-70724A0111FB}" srcOrd="12" destOrd="0" presId="urn:microsoft.com/office/officeart/2005/8/layout/equatio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B898D05-0477-46B5-B917-5F41DD765A01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BED5AFAC-F867-4ED5-BD58-D01256756BFC}" type="parTrans" cxnId="{E38E528F-578B-423C-9E77-469F0DA38604}">
      <dgm:prSet/>
      <dgm:spPr/>
      <dgm:t>
        <a:bodyPr/>
        <a:lstStyle/>
        <a:p>
          <a:endParaRPr lang="zh-TW" altLang="en-US"/>
        </a:p>
      </dgm:t>
    </dgm:pt>
    <dgm:pt modelId="{C53318E8-9F62-476F-BB22-47F84FB30E79}" type="sibTrans" cxnId="{E38E528F-578B-423C-9E77-469F0DA38604}">
      <dgm:prSet/>
      <dgm:spPr/>
      <dgm:t>
        <a:bodyPr/>
        <a:lstStyle/>
        <a:p>
          <a:endParaRPr lang="zh-TW" altLang="en-US"/>
        </a:p>
      </dgm:t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16E5E-B2A8-4A45-A193-EE07E270DAFD}" type="pres">
      <dgm:prSet presAssocID="{96D99DCF-F139-4753-8D85-D41940B3DA8F}" presName="parSpace" presStyleCnt="0"/>
      <dgm:spPr/>
    </dgm:pt>
    <dgm:pt modelId="{DB566325-4592-4B03-A223-184E67C38286}" type="pres">
      <dgm:prSet presAssocID="{9B898D05-0477-46B5-B917-5F41DD765A0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B461A860-8D37-481B-83BC-5A5CACA27683}" type="presOf" srcId="{C2CF3671-71F5-43CA-9644-09624DA9C899}" destId="{65E858E8-C4FD-4A90-97BB-6DEA3C440A06}" srcOrd="0" destOrd="0" presId="urn:microsoft.com/office/officeart/2005/8/layout/hChevron3"/>
    <dgm:cxn modelId="{932D37A3-7ACD-4900-A7A0-BCE90881F6ED}" type="presOf" srcId="{9B898D05-0477-46B5-B917-5F41DD765A01}" destId="{DB566325-4592-4B03-A223-184E67C38286}" srcOrd="0" destOrd="0" presId="urn:microsoft.com/office/officeart/2005/8/layout/hChevron3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DB0429AE-F391-41D9-9074-E6E050569E77}" type="presOf" srcId="{E3E9B63C-9160-443E-9F9B-FB2160DC58F6}" destId="{5F965938-2DEC-421A-806E-9450336A6F8C}" srcOrd="0" destOrd="0" presId="urn:microsoft.com/office/officeart/2005/8/layout/hChevron3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F6F5B1FB-AAA7-4ECD-9370-15CB7F74C174}" type="presOf" srcId="{C0889C23-E8F2-48B6-A8E9-EFECE169DCD4}" destId="{AD2B556F-4AE5-4341-A1B1-83A8DDC9288A}" srcOrd="0" destOrd="0" presId="urn:microsoft.com/office/officeart/2005/8/layout/hChevron3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A1390994-9023-4483-BFB4-4CC192AB76A2}" type="presOf" srcId="{75E4FB95-265A-4FEB-817D-809C9947ADE4}" destId="{6D198F68-E534-46AC-A7E5-8251D4059B7C}" srcOrd="0" destOrd="0" presId="urn:microsoft.com/office/officeart/2005/8/layout/hChevron3"/>
    <dgm:cxn modelId="{E38E528F-578B-423C-9E77-469F0DA38604}" srcId="{C2CF3671-71F5-43CA-9644-09624DA9C899}" destId="{9B898D05-0477-46B5-B917-5F41DD765A01}" srcOrd="4" destOrd="0" parTransId="{BED5AFAC-F867-4ED5-BD58-D01256756BFC}" sibTransId="{C53318E8-9F62-476F-BB22-47F84FB30E79}"/>
    <dgm:cxn modelId="{281E1A70-8640-43F4-A723-CDA848077B74}" type="presOf" srcId="{60E20538-0BA3-4CA0-9EE7-8FD7B14A4F24}" destId="{0D212137-CAFA-402E-8646-D244E1C44C24}" srcOrd="0" destOrd="0" presId="urn:microsoft.com/office/officeart/2005/8/layout/hChevron3"/>
    <dgm:cxn modelId="{1A022032-BE31-4088-9290-4ED2F01F6B15}" type="presParOf" srcId="{65E858E8-C4FD-4A90-97BB-6DEA3C440A06}" destId="{5F965938-2DEC-421A-806E-9450336A6F8C}" srcOrd="0" destOrd="0" presId="urn:microsoft.com/office/officeart/2005/8/layout/hChevron3"/>
    <dgm:cxn modelId="{81442559-F441-468A-8AEB-0B85C8A6DCF2}" type="presParOf" srcId="{65E858E8-C4FD-4A90-97BB-6DEA3C440A06}" destId="{91BFF81A-C881-4015-A7A5-0BC8212FF408}" srcOrd="1" destOrd="0" presId="urn:microsoft.com/office/officeart/2005/8/layout/hChevron3"/>
    <dgm:cxn modelId="{007964E3-2BED-4262-AC0C-9FF5A1A47127}" type="presParOf" srcId="{65E858E8-C4FD-4A90-97BB-6DEA3C440A06}" destId="{0D212137-CAFA-402E-8646-D244E1C44C24}" srcOrd="2" destOrd="0" presId="urn:microsoft.com/office/officeart/2005/8/layout/hChevron3"/>
    <dgm:cxn modelId="{00866933-223B-4A58-A0CD-D9BF92155B6F}" type="presParOf" srcId="{65E858E8-C4FD-4A90-97BB-6DEA3C440A06}" destId="{2437BEC6-B0D3-4729-B92C-7CBB3446AE2F}" srcOrd="3" destOrd="0" presId="urn:microsoft.com/office/officeart/2005/8/layout/hChevron3"/>
    <dgm:cxn modelId="{7063AD31-0E44-47A1-94C9-C7A5600C2B54}" type="presParOf" srcId="{65E858E8-C4FD-4A90-97BB-6DEA3C440A06}" destId="{AD2B556F-4AE5-4341-A1B1-83A8DDC9288A}" srcOrd="4" destOrd="0" presId="urn:microsoft.com/office/officeart/2005/8/layout/hChevron3"/>
    <dgm:cxn modelId="{35EA310D-576E-4AB6-8FC9-BA0D1A41B0D2}" type="presParOf" srcId="{65E858E8-C4FD-4A90-97BB-6DEA3C440A06}" destId="{E5556147-84F6-4DC0-9D6C-32AD87189731}" srcOrd="5" destOrd="0" presId="urn:microsoft.com/office/officeart/2005/8/layout/hChevron3"/>
    <dgm:cxn modelId="{A16E9501-628A-4111-BF24-95F1AFF7893A}" type="presParOf" srcId="{65E858E8-C4FD-4A90-97BB-6DEA3C440A06}" destId="{6D198F68-E534-46AC-A7E5-8251D4059B7C}" srcOrd="6" destOrd="0" presId="urn:microsoft.com/office/officeart/2005/8/layout/hChevron3"/>
    <dgm:cxn modelId="{5DC76954-6282-4540-B523-1E077AA6DC4D}" type="presParOf" srcId="{65E858E8-C4FD-4A90-97BB-6DEA3C440A06}" destId="{3A816E5E-B2A8-4A45-A193-EE07E270DAFD}" srcOrd="7" destOrd="0" presId="urn:microsoft.com/office/officeart/2005/8/layout/hChevron3"/>
    <dgm:cxn modelId="{90B65462-A99F-42B9-81F1-4AE4A170E9C4}" type="presParOf" srcId="{65E858E8-C4FD-4A90-97BB-6DEA3C440A06}" destId="{DB566325-4592-4B03-A223-184E67C38286}" srcOrd="8" destOrd="0" presId="urn:microsoft.com/office/officeart/2005/8/layout/hChevron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B898D05-0477-46B5-B917-5F41DD765A01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BED5AFAC-F867-4ED5-BD58-D01256756BFC}" type="parTrans" cxnId="{E38E528F-578B-423C-9E77-469F0DA38604}">
      <dgm:prSet/>
      <dgm:spPr/>
      <dgm:t>
        <a:bodyPr/>
        <a:lstStyle/>
        <a:p>
          <a:endParaRPr lang="zh-TW" altLang="en-US"/>
        </a:p>
      </dgm:t>
    </dgm:pt>
    <dgm:pt modelId="{C53318E8-9F62-476F-BB22-47F84FB30E79}" type="sibTrans" cxnId="{E38E528F-578B-423C-9E77-469F0DA38604}">
      <dgm:prSet/>
      <dgm:spPr/>
      <dgm:t>
        <a:bodyPr/>
        <a:lstStyle/>
        <a:p>
          <a:endParaRPr lang="zh-TW" altLang="en-US"/>
        </a:p>
      </dgm:t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16E5E-B2A8-4A45-A193-EE07E270DAFD}" type="pres">
      <dgm:prSet presAssocID="{96D99DCF-F139-4753-8D85-D41940B3DA8F}" presName="parSpace" presStyleCnt="0"/>
      <dgm:spPr/>
    </dgm:pt>
    <dgm:pt modelId="{DB566325-4592-4B03-A223-184E67C38286}" type="pres">
      <dgm:prSet presAssocID="{9B898D05-0477-46B5-B917-5F41DD765A0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201D8AAB-EAF1-4481-A8B9-71709A1871F1}" type="presOf" srcId="{60E20538-0BA3-4CA0-9EE7-8FD7B14A4F24}" destId="{0D212137-CAFA-402E-8646-D244E1C44C24}" srcOrd="0" destOrd="0" presId="urn:microsoft.com/office/officeart/2005/8/layout/hChevron3"/>
    <dgm:cxn modelId="{349E515A-DAC1-4531-8E59-21684AF41636}" type="presOf" srcId="{75E4FB95-265A-4FEB-817D-809C9947ADE4}" destId="{6D198F68-E534-46AC-A7E5-8251D4059B7C}" srcOrd="0" destOrd="0" presId="urn:microsoft.com/office/officeart/2005/8/layout/hChevron3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158DD65A-DC76-4E04-AF96-09403554C0F2}" type="presOf" srcId="{E3E9B63C-9160-443E-9F9B-FB2160DC58F6}" destId="{5F965938-2DEC-421A-806E-9450336A6F8C}" srcOrd="0" destOrd="0" presId="urn:microsoft.com/office/officeart/2005/8/layout/hChevron3"/>
    <dgm:cxn modelId="{15A70969-BC74-45DB-BBC7-E6E37AD0E126}" type="presOf" srcId="{C0889C23-E8F2-48B6-A8E9-EFECE169DCD4}" destId="{AD2B556F-4AE5-4341-A1B1-83A8DDC9288A}" srcOrd="0" destOrd="0" presId="urn:microsoft.com/office/officeart/2005/8/layout/hChevron3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60BE24A4-9BB9-4FA0-9DB0-DA8BC19774F1}" type="presOf" srcId="{C2CF3671-71F5-43CA-9644-09624DA9C899}" destId="{65E858E8-C4FD-4A90-97BB-6DEA3C440A06}" srcOrd="0" destOrd="0" presId="urn:microsoft.com/office/officeart/2005/8/layout/hChevron3"/>
    <dgm:cxn modelId="{E59B7B4E-5DA8-4118-899D-81888D0BF290}" type="presOf" srcId="{9B898D05-0477-46B5-B917-5F41DD765A01}" destId="{DB566325-4592-4B03-A223-184E67C38286}" srcOrd="0" destOrd="0" presId="urn:microsoft.com/office/officeart/2005/8/layout/hChevron3"/>
    <dgm:cxn modelId="{E38E528F-578B-423C-9E77-469F0DA38604}" srcId="{C2CF3671-71F5-43CA-9644-09624DA9C899}" destId="{9B898D05-0477-46B5-B917-5F41DD765A01}" srcOrd="4" destOrd="0" parTransId="{BED5AFAC-F867-4ED5-BD58-D01256756BFC}" sibTransId="{C53318E8-9F62-476F-BB22-47F84FB30E79}"/>
    <dgm:cxn modelId="{CBF23F0B-BF91-4342-BEC1-1ED9CC7F5EAE}" type="presParOf" srcId="{65E858E8-C4FD-4A90-97BB-6DEA3C440A06}" destId="{5F965938-2DEC-421A-806E-9450336A6F8C}" srcOrd="0" destOrd="0" presId="urn:microsoft.com/office/officeart/2005/8/layout/hChevron3"/>
    <dgm:cxn modelId="{6942C9CF-F638-4A9E-A935-7208166D9E27}" type="presParOf" srcId="{65E858E8-C4FD-4A90-97BB-6DEA3C440A06}" destId="{91BFF81A-C881-4015-A7A5-0BC8212FF408}" srcOrd="1" destOrd="0" presId="urn:microsoft.com/office/officeart/2005/8/layout/hChevron3"/>
    <dgm:cxn modelId="{BA0320CF-A571-4840-A69B-74BFE630B000}" type="presParOf" srcId="{65E858E8-C4FD-4A90-97BB-6DEA3C440A06}" destId="{0D212137-CAFA-402E-8646-D244E1C44C24}" srcOrd="2" destOrd="0" presId="urn:microsoft.com/office/officeart/2005/8/layout/hChevron3"/>
    <dgm:cxn modelId="{E5169647-E902-4734-95FB-A7EDE626E12F}" type="presParOf" srcId="{65E858E8-C4FD-4A90-97BB-6DEA3C440A06}" destId="{2437BEC6-B0D3-4729-B92C-7CBB3446AE2F}" srcOrd="3" destOrd="0" presId="urn:microsoft.com/office/officeart/2005/8/layout/hChevron3"/>
    <dgm:cxn modelId="{49DA25E0-B821-4376-9EFC-76DE59B6D856}" type="presParOf" srcId="{65E858E8-C4FD-4A90-97BB-6DEA3C440A06}" destId="{AD2B556F-4AE5-4341-A1B1-83A8DDC9288A}" srcOrd="4" destOrd="0" presId="urn:microsoft.com/office/officeart/2005/8/layout/hChevron3"/>
    <dgm:cxn modelId="{0C7B80C0-86B3-408C-8D2F-85464C2EBC96}" type="presParOf" srcId="{65E858E8-C4FD-4A90-97BB-6DEA3C440A06}" destId="{E5556147-84F6-4DC0-9D6C-32AD87189731}" srcOrd="5" destOrd="0" presId="urn:microsoft.com/office/officeart/2005/8/layout/hChevron3"/>
    <dgm:cxn modelId="{936739E4-3171-4B7A-9965-6662F1FF770A}" type="presParOf" srcId="{65E858E8-C4FD-4A90-97BB-6DEA3C440A06}" destId="{6D198F68-E534-46AC-A7E5-8251D4059B7C}" srcOrd="6" destOrd="0" presId="urn:microsoft.com/office/officeart/2005/8/layout/hChevron3"/>
    <dgm:cxn modelId="{B0F66AD6-F93A-49AC-BF4E-0A47D3597D98}" type="presParOf" srcId="{65E858E8-C4FD-4A90-97BB-6DEA3C440A06}" destId="{3A816E5E-B2A8-4A45-A193-EE07E270DAFD}" srcOrd="7" destOrd="0" presId="urn:microsoft.com/office/officeart/2005/8/layout/hChevron3"/>
    <dgm:cxn modelId="{3A805E44-2B5C-4CC9-9404-AD1ACE21B275}" type="presParOf" srcId="{65E858E8-C4FD-4A90-97BB-6DEA3C440A06}" destId="{DB566325-4592-4B03-A223-184E67C38286}" srcOrd="8" destOrd="0" presId="urn:microsoft.com/office/officeart/2005/8/layout/hChevron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AE84C3-90D5-4E95-A48E-E3C65A14163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7D04BBCB-E840-4F4B-8E50-4848C2565D57}" type="parTrans" cxnId="{7A79B1FA-2AE0-4A70-A359-86C7B2287582}">
      <dgm:prSet/>
      <dgm:spPr/>
      <dgm:t>
        <a:bodyPr/>
        <a:lstStyle/>
        <a:p>
          <a:endParaRPr lang="zh-TW" altLang="en-US"/>
        </a:p>
      </dgm:t>
    </dgm:pt>
    <dgm:pt modelId="{9267FD81-4EB3-44AD-9DED-89BCF58AD803}" type="sibTrans" cxnId="{7A79B1FA-2AE0-4A70-A359-86C7B2287582}">
      <dgm:prSet/>
      <dgm:spPr/>
      <dgm:t>
        <a:bodyPr/>
        <a:lstStyle/>
        <a:p>
          <a:endParaRPr lang="zh-TW" altLang="en-US"/>
        </a:p>
      </dgm:t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786CA5-50B6-4AD5-8E57-89E352869DA5}" type="pres">
      <dgm:prSet presAssocID="{96D99DCF-F139-4753-8D85-D41940B3DA8F}" presName="parSpace" presStyleCnt="0"/>
      <dgm:spPr/>
    </dgm:pt>
    <dgm:pt modelId="{3AA814EA-BDC3-4044-B2C5-C914AC070967}" type="pres">
      <dgm:prSet presAssocID="{96AE84C3-90D5-4E95-A48E-E3C65A14163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E7808D0B-2ADB-478C-B1B2-48E43C8B58D6}" type="presOf" srcId="{E3E9B63C-9160-443E-9F9B-FB2160DC58F6}" destId="{5F965938-2DEC-421A-806E-9450336A6F8C}" srcOrd="0" destOrd="0" presId="urn:microsoft.com/office/officeart/2005/8/layout/hChevron3"/>
    <dgm:cxn modelId="{BBE7DFF0-17D0-4593-A8EE-8CF3C62066B5}" type="presOf" srcId="{96AE84C3-90D5-4E95-A48E-E3C65A141634}" destId="{3AA814EA-BDC3-4044-B2C5-C914AC070967}" srcOrd="0" destOrd="0" presId="urn:microsoft.com/office/officeart/2005/8/layout/hChevron3"/>
    <dgm:cxn modelId="{D8600008-F2E5-46BF-B115-589299021FFC}" type="presOf" srcId="{C0889C23-E8F2-48B6-A8E9-EFECE169DCD4}" destId="{AD2B556F-4AE5-4341-A1B1-83A8DDC9288A}" srcOrd="0" destOrd="0" presId="urn:microsoft.com/office/officeart/2005/8/layout/hChevron3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9E755F70-6641-47B5-A75F-AA681AB0DF3B}" type="presOf" srcId="{75E4FB95-265A-4FEB-817D-809C9947ADE4}" destId="{6D198F68-E534-46AC-A7E5-8251D4059B7C}" srcOrd="0" destOrd="0" presId="urn:microsoft.com/office/officeart/2005/8/layout/hChevron3"/>
    <dgm:cxn modelId="{7A79B1FA-2AE0-4A70-A359-86C7B2287582}" srcId="{C2CF3671-71F5-43CA-9644-09624DA9C899}" destId="{96AE84C3-90D5-4E95-A48E-E3C65A141634}" srcOrd="4" destOrd="0" parTransId="{7D04BBCB-E840-4F4B-8E50-4848C2565D57}" sibTransId="{9267FD81-4EB3-44AD-9DED-89BCF58AD803}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1B86321D-F777-4F82-B114-6725C2D712C3}" type="presOf" srcId="{60E20538-0BA3-4CA0-9EE7-8FD7B14A4F24}" destId="{0D212137-CAFA-402E-8646-D244E1C44C24}" srcOrd="0" destOrd="0" presId="urn:microsoft.com/office/officeart/2005/8/layout/hChevron3"/>
    <dgm:cxn modelId="{9D21D3A5-B3AF-4875-8CD1-1C3DCAA9D3C2}" type="presOf" srcId="{C2CF3671-71F5-43CA-9644-09624DA9C899}" destId="{65E858E8-C4FD-4A90-97BB-6DEA3C440A06}" srcOrd="0" destOrd="0" presId="urn:microsoft.com/office/officeart/2005/8/layout/hChevron3"/>
    <dgm:cxn modelId="{8D3E4D42-51E1-40A1-8709-63284B73E280}" type="presParOf" srcId="{65E858E8-C4FD-4A90-97BB-6DEA3C440A06}" destId="{5F965938-2DEC-421A-806E-9450336A6F8C}" srcOrd="0" destOrd="0" presId="urn:microsoft.com/office/officeart/2005/8/layout/hChevron3"/>
    <dgm:cxn modelId="{209BC5F1-6730-41EE-B461-DADA7D152B85}" type="presParOf" srcId="{65E858E8-C4FD-4A90-97BB-6DEA3C440A06}" destId="{91BFF81A-C881-4015-A7A5-0BC8212FF408}" srcOrd="1" destOrd="0" presId="urn:microsoft.com/office/officeart/2005/8/layout/hChevron3"/>
    <dgm:cxn modelId="{40576DAB-9E3A-4F2D-96ED-5C98BA757850}" type="presParOf" srcId="{65E858E8-C4FD-4A90-97BB-6DEA3C440A06}" destId="{0D212137-CAFA-402E-8646-D244E1C44C24}" srcOrd="2" destOrd="0" presId="urn:microsoft.com/office/officeart/2005/8/layout/hChevron3"/>
    <dgm:cxn modelId="{25BC431E-8214-4D97-BF75-F003C616D752}" type="presParOf" srcId="{65E858E8-C4FD-4A90-97BB-6DEA3C440A06}" destId="{2437BEC6-B0D3-4729-B92C-7CBB3446AE2F}" srcOrd="3" destOrd="0" presId="urn:microsoft.com/office/officeart/2005/8/layout/hChevron3"/>
    <dgm:cxn modelId="{CDEA8B8B-0FA5-4793-97D5-56EEB99D36CF}" type="presParOf" srcId="{65E858E8-C4FD-4A90-97BB-6DEA3C440A06}" destId="{AD2B556F-4AE5-4341-A1B1-83A8DDC9288A}" srcOrd="4" destOrd="0" presId="urn:microsoft.com/office/officeart/2005/8/layout/hChevron3"/>
    <dgm:cxn modelId="{13D23B87-CD83-4570-A4E0-60D43F12F1B7}" type="presParOf" srcId="{65E858E8-C4FD-4A90-97BB-6DEA3C440A06}" destId="{E5556147-84F6-4DC0-9D6C-32AD87189731}" srcOrd="5" destOrd="0" presId="urn:microsoft.com/office/officeart/2005/8/layout/hChevron3"/>
    <dgm:cxn modelId="{33146152-AC9B-48E6-A2D5-8037F81A64AF}" type="presParOf" srcId="{65E858E8-C4FD-4A90-97BB-6DEA3C440A06}" destId="{6D198F68-E534-46AC-A7E5-8251D4059B7C}" srcOrd="6" destOrd="0" presId="urn:microsoft.com/office/officeart/2005/8/layout/hChevron3"/>
    <dgm:cxn modelId="{6A028938-90B6-4648-A852-7BB22871DB51}" type="presParOf" srcId="{65E858E8-C4FD-4A90-97BB-6DEA3C440A06}" destId="{9B786CA5-50B6-4AD5-8E57-89E352869DA5}" srcOrd="7" destOrd="0" presId="urn:microsoft.com/office/officeart/2005/8/layout/hChevron3"/>
    <dgm:cxn modelId="{C289660E-B920-4F0B-9E68-66AB27F2D691}" type="presParOf" srcId="{65E858E8-C4FD-4A90-97BB-6DEA3C440A06}" destId="{3AA814EA-BDC3-4044-B2C5-C914AC070967}" srcOrd="8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70BA7632-F01C-44D5-BD1A-694F296229D2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05AD0523-9DDE-4E38-BCFD-303EB5AE7996}" type="parTrans" cxnId="{973EDD93-5910-4CA7-96B0-4145A57C8F92}">
      <dgm:prSet/>
      <dgm:spPr/>
      <dgm:t>
        <a:bodyPr/>
        <a:lstStyle/>
        <a:p>
          <a:endParaRPr lang="zh-TW" altLang="en-US"/>
        </a:p>
      </dgm:t>
    </dgm:pt>
    <dgm:pt modelId="{AB00E414-D152-4CB3-BDBD-475CC5A67382}" type="sibTrans" cxnId="{973EDD93-5910-4CA7-96B0-4145A57C8F92}">
      <dgm:prSet/>
      <dgm:spPr/>
      <dgm:t>
        <a:bodyPr/>
        <a:lstStyle/>
        <a:p>
          <a:endParaRPr lang="zh-TW" altLang="en-US"/>
        </a:p>
      </dgm:t>
    </dgm:pt>
    <dgm:pt modelId="{9DDC64A9-74C8-446F-A9CD-2A2BD6ED0BE4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268E8F4B-24D8-4E40-A020-2D5BCE3C3C3C}" type="parTrans" cxnId="{06D76CAE-8A47-4275-8E6E-781C36D6F02A}">
      <dgm:prSet/>
      <dgm:spPr/>
      <dgm:t>
        <a:bodyPr/>
        <a:lstStyle/>
        <a:p>
          <a:endParaRPr lang="zh-TW" altLang="en-US"/>
        </a:p>
      </dgm:t>
    </dgm:pt>
    <dgm:pt modelId="{8682EBB4-A4AA-4904-9EEE-EB90F546C121}" type="sibTrans" cxnId="{06D76CAE-8A47-4275-8E6E-781C36D6F02A}">
      <dgm:prSet/>
      <dgm:spPr/>
      <dgm:t>
        <a:bodyPr/>
        <a:lstStyle/>
        <a:p>
          <a:endParaRPr lang="zh-TW" altLang="en-US"/>
        </a:p>
      </dgm:t>
    </dgm:pt>
    <dgm:pt modelId="{03F64219-8769-40FB-AAF1-9065F6CE5992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70AFB1AF-0AC2-453F-BE22-731602EAF005}" type="parTrans" cxnId="{8BC4B8C1-AF74-4418-A126-302502429F8E}">
      <dgm:prSet/>
      <dgm:spPr/>
    </dgm:pt>
    <dgm:pt modelId="{6B8971DB-6C65-4E1B-AE78-BAFB7DE34640}" type="sibTrans" cxnId="{8BC4B8C1-AF74-4418-A126-302502429F8E}">
      <dgm:prSet/>
      <dgm:spPr/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965002E9-AA0E-4E46-9F4F-ED2D0024E883}" type="pres">
      <dgm:prSet presAssocID="{9DDC64A9-74C8-446F-A9CD-2A2BD6ED0BE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A6F8DF-7840-4443-8218-3FD7C048C746}" type="pres">
      <dgm:prSet presAssocID="{8682EBB4-A4AA-4904-9EEE-EB90F546C121}" presName="parSpace" presStyleCnt="0"/>
      <dgm:spPr/>
    </dgm:pt>
    <dgm:pt modelId="{AEA2F22F-B21D-4A7E-8593-87B85B4CB142}" type="pres">
      <dgm:prSet presAssocID="{70BA7632-F01C-44D5-BD1A-694F296229D2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BB9ED5-41A5-49DD-AB05-18E784DDD49E}" type="pres">
      <dgm:prSet presAssocID="{AB00E414-D152-4CB3-BDBD-475CC5A67382}" presName="parSpace" presStyleCnt="0"/>
      <dgm:spPr/>
    </dgm:pt>
    <dgm:pt modelId="{B704BDBB-90A2-430B-B9E6-FED58222C2F5}" type="pres">
      <dgm:prSet presAssocID="{03F64219-8769-40FB-AAF1-9065F6CE5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AEBBBD-797A-4EBE-8718-1EB95E367DAC}" type="presOf" srcId="{C2CF3671-71F5-43CA-9644-09624DA9C899}" destId="{65E858E8-C4FD-4A90-97BB-6DEA3C440A06}" srcOrd="0" destOrd="0" presId="urn:microsoft.com/office/officeart/2005/8/layout/hChevron3"/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7A03259F-48DF-462B-8AFD-BB843E93F799}" type="presOf" srcId="{9DDC64A9-74C8-446F-A9CD-2A2BD6ED0BE4}" destId="{965002E9-AA0E-4E46-9F4F-ED2D0024E883}" srcOrd="0" destOrd="0" presId="urn:microsoft.com/office/officeart/2005/8/layout/hChevron3"/>
    <dgm:cxn modelId="{906857D0-345C-44FC-A178-0A8637539902}" type="presOf" srcId="{60E20538-0BA3-4CA0-9EE7-8FD7B14A4F24}" destId="{0D212137-CAFA-402E-8646-D244E1C44C24}" srcOrd="0" destOrd="0" presId="urn:microsoft.com/office/officeart/2005/8/layout/hChevron3"/>
    <dgm:cxn modelId="{8BC4B8C1-AF74-4418-A126-302502429F8E}" srcId="{C2CF3671-71F5-43CA-9644-09624DA9C899}" destId="{03F64219-8769-40FB-AAF1-9065F6CE5992}" srcOrd="4" destOrd="0" parTransId="{70AFB1AF-0AC2-453F-BE22-731602EAF005}" sibTransId="{6B8971DB-6C65-4E1B-AE78-BAFB7DE34640}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25EC90A0-3A19-4102-8EA8-DB1590896854}" type="presOf" srcId="{70BA7632-F01C-44D5-BD1A-694F296229D2}" destId="{AEA2F22F-B21D-4A7E-8593-87B85B4CB142}" srcOrd="0" destOrd="0" presId="urn:microsoft.com/office/officeart/2005/8/layout/hChevron3"/>
    <dgm:cxn modelId="{E7A7A49C-D743-450B-8823-693D399F7D14}" type="presOf" srcId="{03F64219-8769-40FB-AAF1-9065F6CE5992}" destId="{B704BDBB-90A2-430B-B9E6-FED58222C2F5}" srcOrd="0" destOrd="0" presId="urn:microsoft.com/office/officeart/2005/8/layout/hChevron3"/>
    <dgm:cxn modelId="{973EDD93-5910-4CA7-96B0-4145A57C8F92}" srcId="{C2CF3671-71F5-43CA-9644-09624DA9C899}" destId="{70BA7632-F01C-44D5-BD1A-694F296229D2}" srcOrd="3" destOrd="0" parTransId="{05AD0523-9DDE-4E38-BCFD-303EB5AE7996}" sibTransId="{AB00E414-D152-4CB3-BDBD-475CC5A67382}"/>
    <dgm:cxn modelId="{83B39DC3-65FD-4F9E-B608-FEF550C90BAB}" type="presOf" srcId="{E3E9B63C-9160-443E-9F9B-FB2160DC58F6}" destId="{5F965938-2DEC-421A-806E-9450336A6F8C}" srcOrd="0" destOrd="0" presId="urn:microsoft.com/office/officeart/2005/8/layout/hChevron3"/>
    <dgm:cxn modelId="{06D76CAE-8A47-4275-8E6E-781C36D6F02A}" srcId="{C2CF3671-71F5-43CA-9644-09624DA9C899}" destId="{9DDC64A9-74C8-446F-A9CD-2A2BD6ED0BE4}" srcOrd="2" destOrd="0" parTransId="{268E8F4B-24D8-4E40-A020-2D5BCE3C3C3C}" sibTransId="{8682EBB4-A4AA-4904-9EEE-EB90F546C121}"/>
    <dgm:cxn modelId="{4DDB6BEF-90F1-4E73-8F72-590BEB20E169}" type="presParOf" srcId="{65E858E8-C4FD-4A90-97BB-6DEA3C440A06}" destId="{5F965938-2DEC-421A-806E-9450336A6F8C}" srcOrd="0" destOrd="0" presId="urn:microsoft.com/office/officeart/2005/8/layout/hChevron3"/>
    <dgm:cxn modelId="{25912761-CAD6-4B37-8293-BEF2E4A38672}" type="presParOf" srcId="{65E858E8-C4FD-4A90-97BB-6DEA3C440A06}" destId="{91BFF81A-C881-4015-A7A5-0BC8212FF408}" srcOrd="1" destOrd="0" presId="urn:microsoft.com/office/officeart/2005/8/layout/hChevron3"/>
    <dgm:cxn modelId="{E27E6D83-720B-4E3B-BB44-00B1DB991994}" type="presParOf" srcId="{65E858E8-C4FD-4A90-97BB-6DEA3C440A06}" destId="{0D212137-CAFA-402E-8646-D244E1C44C24}" srcOrd="2" destOrd="0" presId="urn:microsoft.com/office/officeart/2005/8/layout/hChevron3"/>
    <dgm:cxn modelId="{D1EBE845-5246-46BB-92BC-2878EB43E66C}" type="presParOf" srcId="{65E858E8-C4FD-4A90-97BB-6DEA3C440A06}" destId="{2437BEC6-B0D3-4729-B92C-7CBB3446AE2F}" srcOrd="3" destOrd="0" presId="urn:microsoft.com/office/officeart/2005/8/layout/hChevron3"/>
    <dgm:cxn modelId="{5C2BFA51-1C4D-4E83-B485-DE80A0E31085}" type="presParOf" srcId="{65E858E8-C4FD-4A90-97BB-6DEA3C440A06}" destId="{965002E9-AA0E-4E46-9F4F-ED2D0024E883}" srcOrd="4" destOrd="0" presId="urn:microsoft.com/office/officeart/2005/8/layout/hChevron3"/>
    <dgm:cxn modelId="{415DD461-38CA-4D3D-A61D-D44AEB9BA699}" type="presParOf" srcId="{65E858E8-C4FD-4A90-97BB-6DEA3C440A06}" destId="{9BA6F8DF-7840-4443-8218-3FD7C048C746}" srcOrd="5" destOrd="0" presId="urn:microsoft.com/office/officeart/2005/8/layout/hChevron3"/>
    <dgm:cxn modelId="{A4159974-6249-4634-9EBB-1CD4920AC776}" type="presParOf" srcId="{65E858E8-C4FD-4A90-97BB-6DEA3C440A06}" destId="{AEA2F22F-B21D-4A7E-8593-87B85B4CB142}" srcOrd="6" destOrd="0" presId="urn:microsoft.com/office/officeart/2005/8/layout/hChevron3"/>
    <dgm:cxn modelId="{1DF2C846-5845-41BC-86D0-51DF2A720E86}" type="presParOf" srcId="{65E858E8-C4FD-4A90-97BB-6DEA3C440A06}" destId="{FCBB9ED5-41A5-49DD-AB05-18E784DDD49E}" srcOrd="7" destOrd="0" presId="urn:microsoft.com/office/officeart/2005/8/layout/hChevron3"/>
    <dgm:cxn modelId="{EECEFB53-894B-40F5-8B61-D26FA96C2B59}" type="presParOf" srcId="{65E858E8-C4FD-4A90-97BB-6DEA3C440A06}" destId="{B704BDBB-90A2-430B-B9E6-FED58222C2F5}" srcOrd="8" destOrd="0" presId="urn:microsoft.com/office/officeart/2005/8/layout/hChevro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E02A5C48-A109-4DF1-9CFB-2B9F47A482B5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09F1A785-898C-4B6E-9E0B-9AF180EEFA12}" type="parTrans" cxnId="{11EE443A-A024-4725-BCAD-2F8002F57C72}">
      <dgm:prSet/>
      <dgm:spPr/>
      <dgm:t>
        <a:bodyPr/>
        <a:lstStyle/>
        <a:p>
          <a:endParaRPr lang="zh-TW" altLang="en-US"/>
        </a:p>
      </dgm:t>
    </dgm:pt>
    <dgm:pt modelId="{34B03F58-D5FC-44D5-9C09-D7284CE2FCCA}" type="sibTrans" cxnId="{11EE443A-A024-4725-BCAD-2F8002F57C72}">
      <dgm:prSet/>
      <dgm:spPr/>
      <dgm:t>
        <a:bodyPr/>
        <a:lstStyle/>
        <a:p>
          <a:endParaRPr lang="zh-TW" altLang="en-US"/>
        </a:p>
      </dgm:t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AD504C-6B1F-4E27-A139-79DCE2BD4CA1}" type="pres">
      <dgm:prSet presAssocID="{96D99DCF-F139-4753-8D85-D41940B3DA8F}" presName="parSpace" presStyleCnt="0"/>
      <dgm:spPr/>
    </dgm:pt>
    <dgm:pt modelId="{B44A2C57-220B-44F4-873B-76F3C1C8474F}" type="pres">
      <dgm:prSet presAssocID="{E02A5C48-A109-4DF1-9CFB-2B9F47A482B5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A0FCE21F-3DCC-469C-B1B2-264DD2EC0BCE}" type="presOf" srcId="{C2CF3671-71F5-43CA-9644-09624DA9C899}" destId="{65E858E8-C4FD-4A90-97BB-6DEA3C440A06}" srcOrd="0" destOrd="0" presId="urn:microsoft.com/office/officeart/2005/8/layout/hChevron3"/>
    <dgm:cxn modelId="{3DEB6666-1CF9-4907-BA58-CF4FCD322507}" type="presOf" srcId="{E3E9B63C-9160-443E-9F9B-FB2160DC58F6}" destId="{5F965938-2DEC-421A-806E-9450336A6F8C}" srcOrd="0" destOrd="0" presId="urn:microsoft.com/office/officeart/2005/8/layout/hChevron3"/>
    <dgm:cxn modelId="{FE6E1E33-DA57-42AA-8E40-3418906FBB57}" type="presOf" srcId="{60E20538-0BA3-4CA0-9EE7-8FD7B14A4F24}" destId="{0D212137-CAFA-402E-8646-D244E1C44C24}" srcOrd="0" destOrd="0" presId="urn:microsoft.com/office/officeart/2005/8/layout/hChevron3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11EE443A-A024-4725-BCAD-2F8002F57C72}" srcId="{C2CF3671-71F5-43CA-9644-09624DA9C899}" destId="{E02A5C48-A109-4DF1-9CFB-2B9F47A482B5}" srcOrd="4" destOrd="0" parTransId="{09F1A785-898C-4B6E-9E0B-9AF180EEFA12}" sibTransId="{34B03F58-D5FC-44D5-9C09-D7284CE2FCCA}"/>
    <dgm:cxn modelId="{5837BC8F-A4F5-464A-B864-C9F4BAE1900E}" type="presOf" srcId="{E02A5C48-A109-4DF1-9CFB-2B9F47A482B5}" destId="{B44A2C57-220B-44F4-873B-76F3C1C8474F}" srcOrd="0" destOrd="0" presId="urn:microsoft.com/office/officeart/2005/8/layout/hChevron3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8DC234C2-4357-4F1E-B489-BB112E20E61D}" type="presOf" srcId="{75E4FB95-265A-4FEB-817D-809C9947ADE4}" destId="{6D198F68-E534-46AC-A7E5-8251D4059B7C}" srcOrd="0" destOrd="0" presId="urn:microsoft.com/office/officeart/2005/8/layout/hChevron3"/>
    <dgm:cxn modelId="{D0E12E94-F851-4160-97EA-9C1C6A40C2CA}" type="presOf" srcId="{C0889C23-E8F2-48B6-A8E9-EFECE169DCD4}" destId="{AD2B556F-4AE5-4341-A1B1-83A8DDC9288A}" srcOrd="0" destOrd="0" presId="urn:microsoft.com/office/officeart/2005/8/layout/hChevron3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9349EE4B-D04A-44FC-892C-8AED4CCB68D1}" type="presParOf" srcId="{65E858E8-C4FD-4A90-97BB-6DEA3C440A06}" destId="{5F965938-2DEC-421A-806E-9450336A6F8C}" srcOrd="0" destOrd="0" presId="urn:microsoft.com/office/officeart/2005/8/layout/hChevron3"/>
    <dgm:cxn modelId="{EFCED526-6007-4899-BF7C-67B20C1D5D9B}" type="presParOf" srcId="{65E858E8-C4FD-4A90-97BB-6DEA3C440A06}" destId="{91BFF81A-C881-4015-A7A5-0BC8212FF408}" srcOrd="1" destOrd="0" presId="urn:microsoft.com/office/officeart/2005/8/layout/hChevron3"/>
    <dgm:cxn modelId="{5E08A60C-630D-4482-AD93-64FCFF90ED85}" type="presParOf" srcId="{65E858E8-C4FD-4A90-97BB-6DEA3C440A06}" destId="{0D212137-CAFA-402E-8646-D244E1C44C24}" srcOrd="2" destOrd="0" presId="urn:microsoft.com/office/officeart/2005/8/layout/hChevron3"/>
    <dgm:cxn modelId="{5929DEEB-581B-4D3A-BCB4-1B21901FDB45}" type="presParOf" srcId="{65E858E8-C4FD-4A90-97BB-6DEA3C440A06}" destId="{2437BEC6-B0D3-4729-B92C-7CBB3446AE2F}" srcOrd="3" destOrd="0" presId="urn:microsoft.com/office/officeart/2005/8/layout/hChevron3"/>
    <dgm:cxn modelId="{E037A4DC-D26F-4557-A67D-646BAF675F66}" type="presParOf" srcId="{65E858E8-C4FD-4A90-97BB-6DEA3C440A06}" destId="{AD2B556F-4AE5-4341-A1B1-83A8DDC9288A}" srcOrd="4" destOrd="0" presId="urn:microsoft.com/office/officeart/2005/8/layout/hChevron3"/>
    <dgm:cxn modelId="{AA537D10-C45B-4C88-AFD4-FAF4C80E5671}" type="presParOf" srcId="{65E858E8-C4FD-4A90-97BB-6DEA3C440A06}" destId="{E5556147-84F6-4DC0-9D6C-32AD87189731}" srcOrd="5" destOrd="0" presId="urn:microsoft.com/office/officeart/2005/8/layout/hChevron3"/>
    <dgm:cxn modelId="{7C483FB9-AB76-446C-85FE-3E52DB92A933}" type="presParOf" srcId="{65E858E8-C4FD-4A90-97BB-6DEA3C440A06}" destId="{6D198F68-E534-46AC-A7E5-8251D4059B7C}" srcOrd="6" destOrd="0" presId="urn:microsoft.com/office/officeart/2005/8/layout/hChevron3"/>
    <dgm:cxn modelId="{99D64011-1D19-41E2-BCC6-9F9BC4A4953C}" type="presParOf" srcId="{65E858E8-C4FD-4A90-97BB-6DEA3C440A06}" destId="{A6AD504C-6B1F-4E27-A139-79DCE2BD4CA1}" srcOrd="7" destOrd="0" presId="urn:microsoft.com/office/officeart/2005/8/layout/hChevron3"/>
    <dgm:cxn modelId="{A5654869-2804-4470-9DA0-8F85389F9E53}" type="presParOf" srcId="{65E858E8-C4FD-4A90-97BB-6DEA3C440A06}" destId="{B44A2C57-220B-44F4-873B-76F3C1C8474F}" srcOrd="8" destOrd="0" presId="urn:microsoft.com/office/officeart/2005/8/layout/hChevro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4C162F86-2E4F-4027-9D74-90DA2C310539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8E556F74-EBA9-4B16-9F80-87C2DBA71C8A}" type="parTrans" cxnId="{5E6304E0-AB61-4815-8587-03D89C8E7C20}">
      <dgm:prSet/>
      <dgm:spPr/>
    </dgm:pt>
    <dgm:pt modelId="{B2C67770-24A0-42CB-AF17-DA1153097355}" type="sibTrans" cxnId="{5E6304E0-AB61-4815-8587-03D89C8E7C20}">
      <dgm:prSet/>
      <dgm:spPr/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6C739D-7453-4F27-9335-3BF222EDE3D1}" type="pres">
      <dgm:prSet presAssocID="{96D99DCF-F139-4753-8D85-D41940B3DA8F}" presName="parSpace" presStyleCnt="0"/>
      <dgm:spPr/>
    </dgm:pt>
    <dgm:pt modelId="{FE937779-034B-40D8-9C56-453DA1B8CC13}" type="pres">
      <dgm:prSet presAssocID="{4C162F86-2E4F-4027-9D74-90DA2C31053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DD3623-F6BE-4F05-9046-071E09C86D23}" type="presOf" srcId="{E3E9B63C-9160-443E-9F9B-FB2160DC58F6}" destId="{5F965938-2DEC-421A-806E-9450336A6F8C}" srcOrd="0" destOrd="0" presId="urn:microsoft.com/office/officeart/2005/8/layout/hChevron3"/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B59BEA0E-2E01-4A52-9976-AA393697780D}" type="presOf" srcId="{C2CF3671-71F5-43CA-9644-09624DA9C899}" destId="{65E858E8-C4FD-4A90-97BB-6DEA3C440A06}" srcOrd="0" destOrd="0" presId="urn:microsoft.com/office/officeart/2005/8/layout/hChevron3"/>
    <dgm:cxn modelId="{5E6304E0-AB61-4815-8587-03D89C8E7C20}" srcId="{C2CF3671-71F5-43CA-9644-09624DA9C899}" destId="{4C162F86-2E4F-4027-9D74-90DA2C310539}" srcOrd="4" destOrd="0" parTransId="{8E556F74-EBA9-4B16-9F80-87C2DBA71C8A}" sibTransId="{B2C67770-24A0-42CB-AF17-DA1153097355}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73CD7FC9-C11C-414B-8CB1-40113A48DC27}" type="presOf" srcId="{4C162F86-2E4F-4027-9D74-90DA2C310539}" destId="{FE937779-034B-40D8-9C56-453DA1B8CC13}" srcOrd="0" destOrd="0" presId="urn:microsoft.com/office/officeart/2005/8/layout/hChevron3"/>
    <dgm:cxn modelId="{B1034F07-FEE2-44F3-8207-A451FFBB8B4B}" type="presOf" srcId="{C0889C23-E8F2-48B6-A8E9-EFECE169DCD4}" destId="{AD2B556F-4AE5-4341-A1B1-83A8DDC9288A}" srcOrd="0" destOrd="0" presId="urn:microsoft.com/office/officeart/2005/8/layout/hChevron3"/>
    <dgm:cxn modelId="{ACEE39D2-68E4-49C0-898F-C5181528691A}" type="presOf" srcId="{60E20538-0BA3-4CA0-9EE7-8FD7B14A4F24}" destId="{0D212137-CAFA-402E-8646-D244E1C44C24}" srcOrd="0" destOrd="0" presId="urn:microsoft.com/office/officeart/2005/8/layout/hChevron3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73643EF1-01B5-4DC0-9A0E-0BA598A13C22}" type="presOf" srcId="{75E4FB95-265A-4FEB-817D-809C9947ADE4}" destId="{6D198F68-E534-46AC-A7E5-8251D4059B7C}" srcOrd="0" destOrd="0" presId="urn:microsoft.com/office/officeart/2005/8/layout/hChevron3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5FB07E63-D642-4ACD-A681-8F1805F3225B}" type="presParOf" srcId="{65E858E8-C4FD-4A90-97BB-6DEA3C440A06}" destId="{5F965938-2DEC-421A-806E-9450336A6F8C}" srcOrd="0" destOrd="0" presId="urn:microsoft.com/office/officeart/2005/8/layout/hChevron3"/>
    <dgm:cxn modelId="{DB59D763-BA05-4BBC-A44B-C48AC1BE7868}" type="presParOf" srcId="{65E858E8-C4FD-4A90-97BB-6DEA3C440A06}" destId="{91BFF81A-C881-4015-A7A5-0BC8212FF408}" srcOrd="1" destOrd="0" presId="urn:microsoft.com/office/officeart/2005/8/layout/hChevron3"/>
    <dgm:cxn modelId="{2CA6A0F8-6190-4AA0-B354-EB5438EDD2B5}" type="presParOf" srcId="{65E858E8-C4FD-4A90-97BB-6DEA3C440A06}" destId="{0D212137-CAFA-402E-8646-D244E1C44C24}" srcOrd="2" destOrd="0" presId="urn:microsoft.com/office/officeart/2005/8/layout/hChevron3"/>
    <dgm:cxn modelId="{7BBC50C7-21CD-40AB-90DE-91739C1054AD}" type="presParOf" srcId="{65E858E8-C4FD-4A90-97BB-6DEA3C440A06}" destId="{2437BEC6-B0D3-4729-B92C-7CBB3446AE2F}" srcOrd="3" destOrd="0" presId="urn:microsoft.com/office/officeart/2005/8/layout/hChevron3"/>
    <dgm:cxn modelId="{A76C7445-3287-48AB-8FD6-A00C8A53C86A}" type="presParOf" srcId="{65E858E8-C4FD-4A90-97BB-6DEA3C440A06}" destId="{AD2B556F-4AE5-4341-A1B1-83A8DDC9288A}" srcOrd="4" destOrd="0" presId="urn:microsoft.com/office/officeart/2005/8/layout/hChevron3"/>
    <dgm:cxn modelId="{2C8C149E-1925-4C39-80E2-6A79A678AE18}" type="presParOf" srcId="{65E858E8-C4FD-4A90-97BB-6DEA3C440A06}" destId="{E5556147-84F6-4DC0-9D6C-32AD87189731}" srcOrd="5" destOrd="0" presId="urn:microsoft.com/office/officeart/2005/8/layout/hChevron3"/>
    <dgm:cxn modelId="{ED84DCA0-7C2B-4BFB-A1B2-A02B87A2D419}" type="presParOf" srcId="{65E858E8-C4FD-4A90-97BB-6DEA3C440A06}" destId="{6D198F68-E534-46AC-A7E5-8251D4059B7C}" srcOrd="6" destOrd="0" presId="urn:microsoft.com/office/officeart/2005/8/layout/hChevron3"/>
    <dgm:cxn modelId="{6DA7D761-A544-41CD-94ED-8E16DC5A5A59}" type="presParOf" srcId="{65E858E8-C4FD-4A90-97BB-6DEA3C440A06}" destId="{3C6C739D-7453-4F27-9335-3BF222EDE3D1}" srcOrd="7" destOrd="0" presId="urn:microsoft.com/office/officeart/2005/8/layout/hChevron3"/>
    <dgm:cxn modelId="{DE8D94F9-52BB-460B-AEA9-5932621FEACA}" type="presParOf" srcId="{65E858E8-C4FD-4A90-97BB-6DEA3C440A06}" destId="{FE937779-034B-40D8-9C56-453DA1B8CC13}" srcOrd="8" destOrd="0" presId="urn:microsoft.com/office/officeart/2005/8/layout/hChevro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EE64A4EA-78E3-480B-B28B-7D5EBA528503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31D280-7E7D-4240-AD52-E772493CFE06}" type="parTrans" cxnId="{A0DF4046-12D3-4DEA-A137-043A719211D5}">
      <dgm:prSet/>
      <dgm:spPr/>
      <dgm:t>
        <a:bodyPr/>
        <a:lstStyle/>
        <a:p>
          <a:endParaRPr lang="zh-TW" altLang="en-US"/>
        </a:p>
      </dgm:t>
    </dgm:pt>
    <dgm:pt modelId="{3DC75A91-8747-4B04-8175-32CCB2AD6DE9}" type="sibTrans" cxnId="{A0DF4046-12D3-4DEA-A137-043A719211D5}">
      <dgm:prSet/>
      <dgm:spPr/>
      <dgm:t>
        <a:bodyPr/>
        <a:lstStyle/>
        <a:p>
          <a:endParaRPr lang="zh-TW" altLang="en-US"/>
        </a:p>
      </dgm:t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7AF304-0425-44C3-AEF8-F01388853E48}" type="pres">
      <dgm:prSet presAssocID="{96D99DCF-F139-4753-8D85-D41940B3DA8F}" presName="parSpace" presStyleCnt="0"/>
      <dgm:spPr/>
    </dgm:pt>
    <dgm:pt modelId="{E727C2D6-1428-443F-A4F5-FB996BD057D9}" type="pres">
      <dgm:prSet presAssocID="{EE64A4EA-78E3-480B-B28B-7D5EBA52850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522142-B567-4C48-B208-F3180CD1C4C6}" type="presOf" srcId="{C2CF3671-71F5-43CA-9644-09624DA9C899}" destId="{65E858E8-C4FD-4A90-97BB-6DEA3C440A06}" srcOrd="0" destOrd="0" presId="urn:microsoft.com/office/officeart/2005/8/layout/hChevron3"/>
    <dgm:cxn modelId="{FEB1DE0F-7DB8-445A-BAE5-2FF895B1D3C1}" type="presOf" srcId="{C0889C23-E8F2-48B6-A8E9-EFECE169DCD4}" destId="{AD2B556F-4AE5-4341-A1B1-83A8DDC9288A}" srcOrd="0" destOrd="0" presId="urn:microsoft.com/office/officeart/2005/8/layout/hChevron3"/>
    <dgm:cxn modelId="{7722D65F-183A-49AA-B80F-4462C4CD4C92}" type="presOf" srcId="{E3E9B63C-9160-443E-9F9B-FB2160DC58F6}" destId="{5F965938-2DEC-421A-806E-9450336A6F8C}" srcOrd="0" destOrd="0" presId="urn:microsoft.com/office/officeart/2005/8/layout/hChevron3"/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AF251A42-B4E4-41B1-B224-4182AFB0570E}" type="presOf" srcId="{75E4FB95-265A-4FEB-817D-809C9947ADE4}" destId="{6D198F68-E534-46AC-A7E5-8251D4059B7C}" srcOrd="0" destOrd="0" presId="urn:microsoft.com/office/officeart/2005/8/layout/hChevron3"/>
    <dgm:cxn modelId="{B9F13E9A-5A62-4E86-A93F-610780EE8C95}" type="presOf" srcId="{EE64A4EA-78E3-480B-B28B-7D5EBA528503}" destId="{E727C2D6-1428-443F-A4F5-FB996BD057D9}" srcOrd="0" destOrd="0" presId="urn:microsoft.com/office/officeart/2005/8/layout/hChevron3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A0DF4046-12D3-4DEA-A137-043A719211D5}" srcId="{C2CF3671-71F5-43CA-9644-09624DA9C899}" destId="{EE64A4EA-78E3-480B-B28B-7D5EBA528503}" srcOrd="4" destOrd="0" parTransId="{C931D280-7E7D-4240-AD52-E772493CFE06}" sibTransId="{3DC75A91-8747-4B04-8175-32CCB2AD6DE9}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34147065-7E54-40FF-8F40-BB180DA0E0E6}" type="presOf" srcId="{60E20538-0BA3-4CA0-9EE7-8FD7B14A4F24}" destId="{0D212137-CAFA-402E-8646-D244E1C44C24}" srcOrd="0" destOrd="0" presId="urn:microsoft.com/office/officeart/2005/8/layout/hChevron3"/>
    <dgm:cxn modelId="{E81E69A1-ACDB-472E-9F59-B9BDA9D1FC0F}" type="presParOf" srcId="{65E858E8-C4FD-4A90-97BB-6DEA3C440A06}" destId="{5F965938-2DEC-421A-806E-9450336A6F8C}" srcOrd="0" destOrd="0" presId="urn:microsoft.com/office/officeart/2005/8/layout/hChevron3"/>
    <dgm:cxn modelId="{7A3E9D09-4B35-4D6F-BD1C-6C529D3D5482}" type="presParOf" srcId="{65E858E8-C4FD-4A90-97BB-6DEA3C440A06}" destId="{91BFF81A-C881-4015-A7A5-0BC8212FF408}" srcOrd="1" destOrd="0" presId="urn:microsoft.com/office/officeart/2005/8/layout/hChevron3"/>
    <dgm:cxn modelId="{04065463-5969-4227-A0A4-4093F914C350}" type="presParOf" srcId="{65E858E8-C4FD-4A90-97BB-6DEA3C440A06}" destId="{0D212137-CAFA-402E-8646-D244E1C44C24}" srcOrd="2" destOrd="0" presId="urn:microsoft.com/office/officeart/2005/8/layout/hChevron3"/>
    <dgm:cxn modelId="{563EF79A-01A5-4E84-9603-76845FA4E6B7}" type="presParOf" srcId="{65E858E8-C4FD-4A90-97BB-6DEA3C440A06}" destId="{2437BEC6-B0D3-4729-B92C-7CBB3446AE2F}" srcOrd="3" destOrd="0" presId="urn:microsoft.com/office/officeart/2005/8/layout/hChevron3"/>
    <dgm:cxn modelId="{65865221-492D-4A7E-BCB9-D1A93AC518A4}" type="presParOf" srcId="{65E858E8-C4FD-4A90-97BB-6DEA3C440A06}" destId="{AD2B556F-4AE5-4341-A1B1-83A8DDC9288A}" srcOrd="4" destOrd="0" presId="urn:microsoft.com/office/officeart/2005/8/layout/hChevron3"/>
    <dgm:cxn modelId="{7E6A38BD-04B5-41DC-97B0-98884817AF93}" type="presParOf" srcId="{65E858E8-C4FD-4A90-97BB-6DEA3C440A06}" destId="{E5556147-84F6-4DC0-9D6C-32AD87189731}" srcOrd="5" destOrd="0" presId="urn:microsoft.com/office/officeart/2005/8/layout/hChevron3"/>
    <dgm:cxn modelId="{597D3305-B58D-42C6-870D-3086BD1C7901}" type="presParOf" srcId="{65E858E8-C4FD-4A90-97BB-6DEA3C440A06}" destId="{6D198F68-E534-46AC-A7E5-8251D4059B7C}" srcOrd="6" destOrd="0" presId="urn:microsoft.com/office/officeart/2005/8/layout/hChevron3"/>
    <dgm:cxn modelId="{EB2011C9-B3B9-4BA6-9F5C-9A6906DB1F55}" type="presParOf" srcId="{65E858E8-C4FD-4A90-97BB-6DEA3C440A06}" destId="{387AF304-0425-44C3-AEF8-F01388853E48}" srcOrd="7" destOrd="0" presId="urn:microsoft.com/office/officeart/2005/8/layout/hChevron3"/>
    <dgm:cxn modelId="{2AEDCD3C-DA01-491D-9663-BF115E7ACF3D}" type="presParOf" srcId="{65E858E8-C4FD-4A90-97BB-6DEA3C440A06}" destId="{E727C2D6-1428-443F-A4F5-FB996BD057D9}" srcOrd="8" destOrd="0" presId="urn:microsoft.com/office/officeart/2005/8/layout/hChevro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FE449D38-2F1C-45AA-B333-2FEDE0CEDAD7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5811D0A2-FC75-4C6D-8E2A-B816F39750D6}" type="parTrans" cxnId="{E1CC9685-A3BD-460F-AAE5-9689539F1D57}">
      <dgm:prSet/>
      <dgm:spPr/>
      <dgm:t>
        <a:bodyPr/>
        <a:lstStyle/>
        <a:p>
          <a:endParaRPr lang="zh-TW" altLang="en-US"/>
        </a:p>
      </dgm:t>
    </dgm:pt>
    <dgm:pt modelId="{FD472B09-7EB2-418D-A383-250474313214}" type="sibTrans" cxnId="{E1CC9685-A3BD-460F-AAE5-9689539F1D57}">
      <dgm:prSet/>
      <dgm:spPr/>
      <dgm:t>
        <a:bodyPr/>
        <a:lstStyle/>
        <a:p>
          <a:endParaRPr lang="zh-TW" altLang="en-US"/>
        </a:p>
      </dgm:t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31D38B-1C14-49AC-BB23-3C40B6460812}" type="pres">
      <dgm:prSet presAssocID="{96D99DCF-F139-4753-8D85-D41940B3DA8F}" presName="parSpace" presStyleCnt="0"/>
      <dgm:spPr/>
    </dgm:pt>
    <dgm:pt modelId="{AFB2E47E-638E-4D64-A2FB-E748DB0B7FB0}" type="pres">
      <dgm:prSet presAssocID="{FE449D38-2F1C-45AA-B333-2FEDE0CEDAD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9B2A8679-50FF-4336-AFE7-B0B17200F996}" type="presOf" srcId="{75E4FB95-265A-4FEB-817D-809C9947ADE4}" destId="{6D198F68-E534-46AC-A7E5-8251D4059B7C}" srcOrd="0" destOrd="0" presId="urn:microsoft.com/office/officeart/2005/8/layout/hChevron3"/>
    <dgm:cxn modelId="{407A713B-81E3-4A54-A0AD-652EB9CC9853}" type="presOf" srcId="{60E20538-0BA3-4CA0-9EE7-8FD7B14A4F24}" destId="{0D212137-CAFA-402E-8646-D244E1C44C24}" srcOrd="0" destOrd="0" presId="urn:microsoft.com/office/officeart/2005/8/layout/hChevron3"/>
    <dgm:cxn modelId="{E1CC9685-A3BD-460F-AAE5-9689539F1D57}" srcId="{C2CF3671-71F5-43CA-9644-09624DA9C899}" destId="{FE449D38-2F1C-45AA-B333-2FEDE0CEDAD7}" srcOrd="4" destOrd="0" parTransId="{5811D0A2-FC75-4C6D-8E2A-B816F39750D6}" sibTransId="{FD472B09-7EB2-418D-A383-250474313214}"/>
    <dgm:cxn modelId="{2A8415C7-72CC-48B0-86BC-DC268B9BDAFC}" type="presOf" srcId="{FE449D38-2F1C-45AA-B333-2FEDE0CEDAD7}" destId="{AFB2E47E-638E-4D64-A2FB-E748DB0B7FB0}" srcOrd="0" destOrd="0" presId="urn:microsoft.com/office/officeart/2005/8/layout/hChevron3"/>
    <dgm:cxn modelId="{4D9AB13E-AB59-4597-A082-3C7D4EF78751}" type="presOf" srcId="{C0889C23-E8F2-48B6-A8E9-EFECE169DCD4}" destId="{AD2B556F-4AE5-4341-A1B1-83A8DDC9288A}" srcOrd="0" destOrd="0" presId="urn:microsoft.com/office/officeart/2005/8/layout/hChevron3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4E98BA0B-E1BD-4514-B57E-C4E43E4FCE6C}" type="presOf" srcId="{E3E9B63C-9160-443E-9F9B-FB2160DC58F6}" destId="{5F965938-2DEC-421A-806E-9450336A6F8C}" srcOrd="0" destOrd="0" presId="urn:microsoft.com/office/officeart/2005/8/layout/hChevron3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6D726128-4C01-46F3-A3AF-A69AD340323E}" type="presOf" srcId="{C2CF3671-71F5-43CA-9644-09624DA9C899}" destId="{65E858E8-C4FD-4A90-97BB-6DEA3C440A06}" srcOrd="0" destOrd="0" presId="urn:microsoft.com/office/officeart/2005/8/layout/hChevron3"/>
    <dgm:cxn modelId="{ABECE82A-DFE4-4051-8707-7181B10840C8}" type="presParOf" srcId="{65E858E8-C4FD-4A90-97BB-6DEA3C440A06}" destId="{5F965938-2DEC-421A-806E-9450336A6F8C}" srcOrd="0" destOrd="0" presId="urn:microsoft.com/office/officeart/2005/8/layout/hChevron3"/>
    <dgm:cxn modelId="{587DF888-E899-4BCA-B962-42E56F600F7B}" type="presParOf" srcId="{65E858E8-C4FD-4A90-97BB-6DEA3C440A06}" destId="{91BFF81A-C881-4015-A7A5-0BC8212FF408}" srcOrd="1" destOrd="0" presId="urn:microsoft.com/office/officeart/2005/8/layout/hChevron3"/>
    <dgm:cxn modelId="{B5BA9F9C-E100-4997-8537-D2EF90D2BB58}" type="presParOf" srcId="{65E858E8-C4FD-4A90-97BB-6DEA3C440A06}" destId="{0D212137-CAFA-402E-8646-D244E1C44C24}" srcOrd="2" destOrd="0" presId="urn:microsoft.com/office/officeart/2005/8/layout/hChevron3"/>
    <dgm:cxn modelId="{7F112D8B-A7E3-4355-AF55-36937748BC6D}" type="presParOf" srcId="{65E858E8-C4FD-4A90-97BB-6DEA3C440A06}" destId="{2437BEC6-B0D3-4729-B92C-7CBB3446AE2F}" srcOrd="3" destOrd="0" presId="urn:microsoft.com/office/officeart/2005/8/layout/hChevron3"/>
    <dgm:cxn modelId="{70996436-4551-447E-B1A9-5A9B7888F3E4}" type="presParOf" srcId="{65E858E8-C4FD-4A90-97BB-6DEA3C440A06}" destId="{AD2B556F-4AE5-4341-A1B1-83A8DDC9288A}" srcOrd="4" destOrd="0" presId="urn:microsoft.com/office/officeart/2005/8/layout/hChevron3"/>
    <dgm:cxn modelId="{72B5BDCD-86C4-4D19-83CB-F5E3E662FB1A}" type="presParOf" srcId="{65E858E8-C4FD-4A90-97BB-6DEA3C440A06}" destId="{E5556147-84F6-4DC0-9D6C-32AD87189731}" srcOrd="5" destOrd="0" presId="urn:microsoft.com/office/officeart/2005/8/layout/hChevron3"/>
    <dgm:cxn modelId="{5E6CA26B-B1AC-4EBD-836C-F562E56217D7}" type="presParOf" srcId="{65E858E8-C4FD-4A90-97BB-6DEA3C440A06}" destId="{6D198F68-E534-46AC-A7E5-8251D4059B7C}" srcOrd="6" destOrd="0" presId="urn:microsoft.com/office/officeart/2005/8/layout/hChevron3"/>
    <dgm:cxn modelId="{7AD01693-36C7-43A8-B150-CCB1DDB1D67E}" type="presParOf" srcId="{65E858E8-C4FD-4A90-97BB-6DEA3C440A06}" destId="{B531D38B-1C14-49AC-BB23-3C40B6460812}" srcOrd="7" destOrd="0" presId="urn:microsoft.com/office/officeart/2005/8/layout/hChevron3"/>
    <dgm:cxn modelId="{BC0C4089-88DA-41D9-9867-ECF0A7D4BFA9}" type="presParOf" srcId="{65E858E8-C4FD-4A90-97BB-6DEA3C440A06}" destId="{AFB2E47E-638E-4D64-A2FB-E748DB0B7FB0}" srcOrd="8" destOrd="0" presId="urn:microsoft.com/office/officeart/2005/8/layout/hChevro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860B0B4C-4BCD-4C08-928F-116298CB695F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7E6F11B4-2DDA-4FEB-AD23-C9906520AFD3}" type="parTrans" cxnId="{DD0F2489-4AC5-4C82-9B60-8AFF5D3D01BF}">
      <dgm:prSet/>
      <dgm:spPr/>
      <dgm:t>
        <a:bodyPr/>
        <a:lstStyle/>
        <a:p>
          <a:endParaRPr lang="zh-TW" altLang="en-US"/>
        </a:p>
      </dgm:t>
    </dgm:pt>
    <dgm:pt modelId="{95B4ED55-ED20-44E2-A2C3-497F4BB67B1F}" type="sibTrans" cxnId="{DD0F2489-4AC5-4C82-9B60-8AFF5D3D01BF}">
      <dgm:prSet/>
      <dgm:spPr/>
      <dgm:t>
        <a:bodyPr/>
        <a:lstStyle/>
        <a:p>
          <a:endParaRPr lang="zh-TW" altLang="en-US"/>
        </a:p>
      </dgm:t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6D1F72-D7E1-47FA-AD34-EAF136416F50}" type="pres">
      <dgm:prSet presAssocID="{96D99DCF-F139-4753-8D85-D41940B3DA8F}" presName="parSpace" presStyleCnt="0"/>
      <dgm:spPr/>
    </dgm:pt>
    <dgm:pt modelId="{8B4362BF-EB42-455C-AD72-FCD00E8D9022}" type="pres">
      <dgm:prSet presAssocID="{860B0B4C-4BCD-4C08-928F-116298CB695F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3F04E06A-1BC6-47EF-A118-D7DDA62BA45F}" type="presOf" srcId="{75E4FB95-265A-4FEB-817D-809C9947ADE4}" destId="{6D198F68-E534-46AC-A7E5-8251D4059B7C}" srcOrd="0" destOrd="0" presId="urn:microsoft.com/office/officeart/2005/8/layout/hChevron3"/>
    <dgm:cxn modelId="{AEB205FB-689F-42A2-8F57-FEED74C19505}" type="presOf" srcId="{C2CF3671-71F5-43CA-9644-09624DA9C899}" destId="{65E858E8-C4FD-4A90-97BB-6DEA3C440A06}" srcOrd="0" destOrd="0" presId="urn:microsoft.com/office/officeart/2005/8/layout/hChevron3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7C5596D5-BF32-4819-A50A-98C8B8D609FB}" type="presOf" srcId="{860B0B4C-4BCD-4C08-928F-116298CB695F}" destId="{8B4362BF-EB42-455C-AD72-FCD00E8D9022}" srcOrd="0" destOrd="0" presId="urn:microsoft.com/office/officeart/2005/8/layout/hChevron3"/>
    <dgm:cxn modelId="{264B9CAA-903F-4D74-AA56-E2905F65D58F}" type="presOf" srcId="{60E20538-0BA3-4CA0-9EE7-8FD7B14A4F24}" destId="{0D212137-CAFA-402E-8646-D244E1C44C24}" srcOrd="0" destOrd="0" presId="urn:microsoft.com/office/officeart/2005/8/layout/hChevron3"/>
    <dgm:cxn modelId="{7DD142C8-A8B9-4A2F-9B4F-EFA159965AC3}" type="presOf" srcId="{E3E9B63C-9160-443E-9F9B-FB2160DC58F6}" destId="{5F965938-2DEC-421A-806E-9450336A6F8C}" srcOrd="0" destOrd="0" presId="urn:microsoft.com/office/officeart/2005/8/layout/hChevron3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A9981605-75BE-4095-B775-EED53ED86AAA}" type="presOf" srcId="{C0889C23-E8F2-48B6-A8E9-EFECE169DCD4}" destId="{AD2B556F-4AE5-4341-A1B1-83A8DDC9288A}" srcOrd="0" destOrd="0" presId="urn:microsoft.com/office/officeart/2005/8/layout/hChevron3"/>
    <dgm:cxn modelId="{DD0F2489-4AC5-4C82-9B60-8AFF5D3D01BF}" srcId="{C2CF3671-71F5-43CA-9644-09624DA9C899}" destId="{860B0B4C-4BCD-4C08-928F-116298CB695F}" srcOrd="4" destOrd="0" parTransId="{7E6F11B4-2DDA-4FEB-AD23-C9906520AFD3}" sibTransId="{95B4ED55-ED20-44E2-A2C3-497F4BB67B1F}"/>
    <dgm:cxn modelId="{62F79778-9EFD-43CD-ABD6-1D44F7C37E7B}" type="presParOf" srcId="{65E858E8-C4FD-4A90-97BB-6DEA3C440A06}" destId="{5F965938-2DEC-421A-806E-9450336A6F8C}" srcOrd="0" destOrd="0" presId="urn:microsoft.com/office/officeart/2005/8/layout/hChevron3"/>
    <dgm:cxn modelId="{A0D0906E-1CFF-4413-8D96-2A2C7DCFE614}" type="presParOf" srcId="{65E858E8-C4FD-4A90-97BB-6DEA3C440A06}" destId="{91BFF81A-C881-4015-A7A5-0BC8212FF408}" srcOrd="1" destOrd="0" presId="urn:microsoft.com/office/officeart/2005/8/layout/hChevron3"/>
    <dgm:cxn modelId="{C016462A-5A82-4B3F-929E-C2F49B7E4BEB}" type="presParOf" srcId="{65E858E8-C4FD-4A90-97BB-6DEA3C440A06}" destId="{0D212137-CAFA-402E-8646-D244E1C44C24}" srcOrd="2" destOrd="0" presId="urn:microsoft.com/office/officeart/2005/8/layout/hChevron3"/>
    <dgm:cxn modelId="{40175808-A334-411C-84D7-2741D8AA6BCD}" type="presParOf" srcId="{65E858E8-C4FD-4A90-97BB-6DEA3C440A06}" destId="{2437BEC6-B0D3-4729-B92C-7CBB3446AE2F}" srcOrd="3" destOrd="0" presId="urn:microsoft.com/office/officeart/2005/8/layout/hChevron3"/>
    <dgm:cxn modelId="{DD18881B-19EA-464A-980E-E90359BE0AD6}" type="presParOf" srcId="{65E858E8-C4FD-4A90-97BB-6DEA3C440A06}" destId="{AD2B556F-4AE5-4341-A1B1-83A8DDC9288A}" srcOrd="4" destOrd="0" presId="urn:microsoft.com/office/officeart/2005/8/layout/hChevron3"/>
    <dgm:cxn modelId="{D6E1067A-33DE-4A69-91C2-AB41C095D75F}" type="presParOf" srcId="{65E858E8-C4FD-4A90-97BB-6DEA3C440A06}" destId="{E5556147-84F6-4DC0-9D6C-32AD87189731}" srcOrd="5" destOrd="0" presId="urn:microsoft.com/office/officeart/2005/8/layout/hChevron3"/>
    <dgm:cxn modelId="{7078BD10-596D-444D-AC63-3947D6944A34}" type="presParOf" srcId="{65E858E8-C4FD-4A90-97BB-6DEA3C440A06}" destId="{6D198F68-E534-46AC-A7E5-8251D4059B7C}" srcOrd="6" destOrd="0" presId="urn:microsoft.com/office/officeart/2005/8/layout/hChevron3"/>
    <dgm:cxn modelId="{A765D0A9-616F-4689-AE59-094887A7DF2D}" type="presParOf" srcId="{65E858E8-C4FD-4A90-97BB-6DEA3C440A06}" destId="{396D1F72-D7E1-47FA-AD34-EAF136416F50}" srcOrd="7" destOrd="0" presId="urn:microsoft.com/office/officeart/2005/8/layout/hChevron3"/>
    <dgm:cxn modelId="{E33C41B5-2ADC-41BA-8BC8-D8F8328BC35B}" type="presParOf" srcId="{65E858E8-C4FD-4A90-97BB-6DEA3C440A06}" destId="{8B4362BF-EB42-455C-AD72-FCD00E8D9022}" srcOrd="8" destOrd="0" presId="urn:microsoft.com/office/officeart/2005/8/layout/hChevro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B898D05-0477-46B5-B917-5F41DD765A01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BED5AFAC-F867-4ED5-BD58-D01256756BFC}" type="parTrans" cxnId="{E38E528F-578B-423C-9E77-469F0DA38604}">
      <dgm:prSet/>
      <dgm:spPr/>
      <dgm:t>
        <a:bodyPr/>
        <a:lstStyle/>
        <a:p>
          <a:endParaRPr lang="zh-TW" altLang="en-US"/>
        </a:p>
      </dgm:t>
    </dgm:pt>
    <dgm:pt modelId="{C53318E8-9F62-476F-BB22-47F84FB30E79}" type="sibTrans" cxnId="{E38E528F-578B-423C-9E77-469F0DA38604}">
      <dgm:prSet/>
      <dgm:spPr/>
      <dgm:t>
        <a:bodyPr/>
        <a:lstStyle/>
        <a:p>
          <a:endParaRPr lang="zh-TW" altLang="en-US"/>
        </a:p>
      </dgm:t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16E5E-B2A8-4A45-A193-EE07E270DAFD}" type="pres">
      <dgm:prSet presAssocID="{96D99DCF-F139-4753-8D85-D41940B3DA8F}" presName="parSpace" presStyleCnt="0"/>
      <dgm:spPr/>
    </dgm:pt>
    <dgm:pt modelId="{DB566325-4592-4B03-A223-184E67C38286}" type="pres">
      <dgm:prSet presAssocID="{9B898D05-0477-46B5-B917-5F41DD765A0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D38891-4256-4C55-B69F-8F8FFFF8A08A}" type="presOf" srcId="{E3E9B63C-9160-443E-9F9B-FB2160DC58F6}" destId="{5F965938-2DEC-421A-806E-9450336A6F8C}" srcOrd="0" destOrd="0" presId="urn:microsoft.com/office/officeart/2005/8/layout/hChevron3"/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1EDBDC39-8B7D-4482-8A59-542810F9F976}" type="presOf" srcId="{C0889C23-E8F2-48B6-A8E9-EFECE169DCD4}" destId="{AD2B556F-4AE5-4341-A1B1-83A8DDC9288A}" srcOrd="0" destOrd="0" presId="urn:microsoft.com/office/officeart/2005/8/layout/hChevron3"/>
    <dgm:cxn modelId="{8FB30977-5D07-4EF2-88D3-076427A9EFC5}" type="presOf" srcId="{C2CF3671-71F5-43CA-9644-09624DA9C899}" destId="{65E858E8-C4FD-4A90-97BB-6DEA3C440A06}" srcOrd="0" destOrd="0" presId="urn:microsoft.com/office/officeart/2005/8/layout/hChevron3"/>
    <dgm:cxn modelId="{488CEC04-08F2-41D5-997A-CFB6E6A077A7}" type="presOf" srcId="{75E4FB95-265A-4FEB-817D-809C9947ADE4}" destId="{6D198F68-E534-46AC-A7E5-8251D4059B7C}" srcOrd="0" destOrd="0" presId="urn:microsoft.com/office/officeart/2005/8/layout/hChevron3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991EE5AA-BBA4-490C-A597-B87A105D9180}" type="presOf" srcId="{60E20538-0BA3-4CA0-9EE7-8FD7B14A4F24}" destId="{0D212137-CAFA-402E-8646-D244E1C44C24}" srcOrd="0" destOrd="0" presId="urn:microsoft.com/office/officeart/2005/8/layout/hChevron3"/>
    <dgm:cxn modelId="{15FED73C-A024-4B01-AC3C-D941BA78B8CE}" type="presOf" srcId="{9B898D05-0477-46B5-B917-5F41DD765A01}" destId="{DB566325-4592-4B03-A223-184E67C38286}" srcOrd="0" destOrd="0" presId="urn:microsoft.com/office/officeart/2005/8/layout/hChevron3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E38E528F-578B-423C-9E77-469F0DA38604}" srcId="{C2CF3671-71F5-43CA-9644-09624DA9C899}" destId="{9B898D05-0477-46B5-B917-5F41DD765A01}" srcOrd="4" destOrd="0" parTransId="{BED5AFAC-F867-4ED5-BD58-D01256756BFC}" sibTransId="{C53318E8-9F62-476F-BB22-47F84FB30E79}"/>
    <dgm:cxn modelId="{40A84682-99B4-4376-9206-9518F10400A1}" type="presParOf" srcId="{65E858E8-C4FD-4A90-97BB-6DEA3C440A06}" destId="{5F965938-2DEC-421A-806E-9450336A6F8C}" srcOrd="0" destOrd="0" presId="urn:microsoft.com/office/officeart/2005/8/layout/hChevron3"/>
    <dgm:cxn modelId="{315C5F23-D59E-492A-BADE-5D16E98B6516}" type="presParOf" srcId="{65E858E8-C4FD-4A90-97BB-6DEA3C440A06}" destId="{91BFF81A-C881-4015-A7A5-0BC8212FF408}" srcOrd="1" destOrd="0" presId="urn:microsoft.com/office/officeart/2005/8/layout/hChevron3"/>
    <dgm:cxn modelId="{A0E98CE2-F119-4605-8B70-1F0921E6007C}" type="presParOf" srcId="{65E858E8-C4FD-4A90-97BB-6DEA3C440A06}" destId="{0D212137-CAFA-402E-8646-D244E1C44C24}" srcOrd="2" destOrd="0" presId="urn:microsoft.com/office/officeart/2005/8/layout/hChevron3"/>
    <dgm:cxn modelId="{8E6CF8FF-D306-4DBA-A007-7ACF189970D3}" type="presParOf" srcId="{65E858E8-C4FD-4A90-97BB-6DEA3C440A06}" destId="{2437BEC6-B0D3-4729-B92C-7CBB3446AE2F}" srcOrd="3" destOrd="0" presId="urn:microsoft.com/office/officeart/2005/8/layout/hChevron3"/>
    <dgm:cxn modelId="{7A051517-2E5D-43EF-A849-F73CB7A4AAAA}" type="presParOf" srcId="{65E858E8-C4FD-4A90-97BB-6DEA3C440A06}" destId="{AD2B556F-4AE5-4341-A1B1-83A8DDC9288A}" srcOrd="4" destOrd="0" presId="urn:microsoft.com/office/officeart/2005/8/layout/hChevron3"/>
    <dgm:cxn modelId="{E5883BAE-D73E-4179-9080-2D71350DD055}" type="presParOf" srcId="{65E858E8-C4FD-4A90-97BB-6DEA3C440A06}" destId="{E5556147-84F6-4DC0-9D6C-32AD87189731}" srcOrd="5" destOrd="0" presId="urn:microsoft.com/office/officeart/2005/8/layout/hChevron3"/>
    <dgm:cxn modelId="{01E1AA52-1026-4B64-BEE9-F5269DFD8DE6}" type="presParOf" srcId="{65E858E8-C4FD-4A90-97BB-6DEA3C440A06}" destId="{6D198F68-E534-46AC-A7E5-8251D4059B7C}" srcOrd="6" destOrd="0" presId="urn:microsoft.com/office/officeart/2005/8/layout/hChevron3"/>
    <dgm:cxn modelId="{8D04B61A-03A5-4F63-B891-60D7555ACA45}" type="presParOf" srcId="{65E858E8-C4FD-4A90-97BB-6DEA3C440A06}" destId="{3A816E5E-B2A8-4A45-A193-EE07E270DAFD}" srcOrd="7" destOrd="0" presId="urn:microsoft.com/office/officeart/2005/8/layout/hChevron3"/>
    <dgm:cxn modelId="{8AC672D0-51C5-4FAF-ADE9-CD05EC7157AC}" type="presParOf" srcId="{65E858E8-C4FD-4A90-97BB-6DEA3C440A06}" destId="{DB566325-4592-4B03-A223-184E67C38286}" srcOrd="8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CF3671-71F5-43CA-9644-09624DA9C89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E3E9B63C-9160-443E-9F9B-FB2160DC58F6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新增</a:t>
          </a:r>
          <a:r>
            <a:rPr lang="en-US" altLang="zh-TW" sz="1400" baseline="0" dirty="0" smtClean="0">
              <a:latin typeface="Times New Roman" pitchFamily="18" charset="0"/>
              <a:ea typeface="標楷體" pitchFamily="65" charset="-120"/>
            </a:rPr>
            <a:t>H5P</a:t>
          </a:r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互動內容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12765923-ED75-4EDA-B325-126ED36BE720}" type="par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43CD915A-84F6-4004-A4A0-1C468CE14B58}" type="sibTrans" cxnId="{502BB179-BFB7-4180-802D-C54ED1452FAD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60E20538-0BA3-4CA0-9EE7-8FD7B14A4F2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設定名稱、編輯器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315D3A9C-71B0-49BB-9DBB-A585B07F9739}" type="par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50A09CC6-9EDD-44E1-B467-4BDC4EC3B6E0}" type="sibTrans" cxnId="{B8EC2871-633C-40AE-B014-2A4AE8C9CDAA}">
      <dgm:prSet/>
      <dgm:spPr/>
      <dgm:t>
        <a:bodyPr/>
        <a:lstStyle/>
        <a:p>
          <a:endParaRPr lang="zh-TW" altLang="en-US" baseline="0">
            <a:latin typeface="Times New Roman" pitchFamily="18" charset="0"/>
            <a:ea typeface="標楷體" pitchFamily="65" charset="-120"/>
          </a:endParaRPr>
        </a:p>
      </dgm:t>
    </dgm:pt>
    <dgm:pt modelId="{C0889C23-E8F2-48B6-A8E9-EFECE169DCD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選定影片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C9204E99-C1B9-4616-AE76-096952B66797}" type="par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B32C0B98-DFC1-4088-8D99-B358C67C94FE}" type="sibTrans" cxnId="{AC911111-634F-48AF-A0F7-4A77F810F2F2}">
      <dgm:prSet/>
      <dgm:spPr/>
      <dgm:t>
        <a:bodyPr/>
        <a:lstStyle/>
        <a:p>
          <a:endParaRPr lang="zh-TW" altLang="en-US"/>
        </a:p>
      </dgm:t>
    </dgm:pt>
    <dgm:pt modelId="{75E4FB95-265A-4FEB-817D-809C9947ADE4}">
      <dgm:prSet phldrT="[文字]" custT="1"/>
      <dgm:spPr/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設定任務點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DA436137-C6F2-4604-B6F3-0FD2552E1A10}" type="par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6D99DCF-F139-4753-8D85-D41940B3DA8F}" type="sibTrans" cxnId="{34FE7CA7-EB7F-42BA-9394-6D0A868F7F71}">
      <dgm:prSet/>
      <dgm:spPr/>
      <dgm:t>
        <a:bodyPr/>
        <a:lstStyle/>
        <a:p>
          <a:endParaRPr lang="zh-TW" altLang="en-US"/>
        </a:p>
      </dgm:t>
    </dgm:pt>
    <dgm:pt modelId="{9B898D05-0477-46B5-B917-5F41DD765A01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400" baseline="0" dirty="0" smtClean="0">
              <a:latin typeface="Times New Roman" pitchFamily="18" charset="0"/>
              <a:ea typeface="標楷體" pitchFamily="65" charset="-120"/>
            </a:rPr>
            <a:t>總結歸納</a:t>
          </a:r>
          <a:endParaRPr lang="zh-TW" altLang="en-US" sz="1400" baseline="0" dirty="0">
            <a:latin typeface="Times New Roman" pitchFamily="18" charset="0"/>
            <a:ea typeface="標楷體" pitchFamily="65" charset="-120"/>
          </a:endParaRPr>
        </a:p>
      </dgm:t>
    </dgm:pt>
    <dgm:pt modelId="{BED5AFAC-F867-4ED5-BD58-D01256756BFC}" type="parTrans" cxnId="{E38E528F-578B-423C-9E77-469F0DA38604}">
      <dgm:prSet/>
      <dgm:spPr/>
      <dgm:t>
        <a:bodyPr/>
        <a:lstStyle/>
        <a:p>
          <a:endParaRPr lang="zh-TW" altLang="en-US"/>
        </a:p>
      </dgm:t>
    </dgm:pt>
    <dgm:pt modelId="{C53318E8-9F62-476F-BB22-47F84FB30E79}" type="sibTrans" cxnId="{E38E528F-578B-423C-9E77-469F0DA38604}">
      <dgm:prSet/>
      <dgm:spPr/>
      <dgm:t>
        <a:bodyPr/>
        <a:lstStyle/>
        <a:p>
          <a:endParaRPr lang="zh-TW" altLang="en-US"/>
        </a:p>
      </dgm:t>
    </dgm:pt>
    <dgm:pt modelId="{65E858E8-C4FD-4A90-97BB-6DEA3C440A06}" type="pres">
      <dgm:prSet presAssocID="{C2CF3671-71F5-43CA-9644-09624DA9C899}" presName="Name0" presStyleCnt="0">
        <dgm:presLayoutVars>
          <dgm:dir/>
          <dgm:resizeHandles val="exact"/>
        </dgm:presLayoutVars>
      </dgm:prSet>
      <dgm:spPr/>
    </dgm:pt>
    <dgm:pt modelId="{5F965938-2DEC-421A-806E-9450336A6F8C}" type="pres">
      <dgm:prSet presAssocID="{E3E9B63C-9160-443E-9F9B-FB2160DC58F6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BFF81A-C881-4015-A7A5-0BC8212FF408}" type="pres">
      <dgm:prSet presAssocID="{43CD915A-84F6-4004-A4A0-1C468CE14B58}" presName="parSpace" presStyleCnt="0"/>
      <dgm:spPr/>
    </dgm:pt>
    <dgm:pt modelId="{0D212137-CAFA-402E-8646-D244E1C44C24}" type="pres">
      <dgm:prSet presAssocID="{60E20538-0BA3-4CA0-9EE7-8FD7B14A4F2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37BEC6-B0D3-4729-B92C-7CBB3446AE2F}" type="pres">
      <dgm:prSet presAssocID="{50A09CC6-9EDD-44E1-B467-4BDC4EC3B6E0}" presName="parSpace" presStyleCnt="0"/>
      <dgm:spPr/>
    </dgm:pt>
    <dgm:pt modelId="{AD2B556F-4AE5-4341-A1B1-83A8DDC9288A}" type="pres">
      <dgm:prSet presAssocID="{C0889C23-E8F2-48B6-A8E9-EFECE169DC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56147-84F6-4DC0-9D6C-32AD87189731}" type="pres">
      <dgm:prSet presAssocID="{B32C0B98-DFC1-4088-8D99-B358C67C94FE}" presName="parSpace" presStyleCnt="0"/>
      <dgm:spPr/>
    </dgm:pt>
    <dgm:pt modelId="{6D198F68-E534-46AC-A7E5-8251D4059B7C}" type="pres">
      <dgm:prSet presAssocID="{75E4FB95-265A-4FEB-817D-809C9947ADE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16E5E-B2A8-4A45-A193-EE07E270DAFD}" type="pres">
      <dgm:prSet presAssocID="{96D99DCF-F139-4753-8D85-D41940B3DA8F}" presName="parSpace" presStyleCnt="0"/>
      <dgm:spPr/>
    </dgm:pt>
    <dgm:pt modelId="{DB566325-4592-4B03-A223-184E67C38286}" type="pres">
      <dgm:prSet presAssocID="{9B898D05-0477-46B5-B917-5F41DD765A0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34A70A-8094-4DFC-B196-CA4E84C2D0A6}" type="presOf" srcId="{75E4FB95-265A-4FEB-817D-809C9947ADE4}" destId="{6D198F68-E534-46AC-A7E5-8251D4059B7C}" srcOrd="0" destOrd="0" presId="urn:microsoft.com/office/officeart/2005/8/layout/hChevron3"/>
    <dgm:cxn modelId="{F4CE6AEA-8957-4CAB-A00C-985D770C86AB}" type="presOf" srcId="{9B898D05-0477-46B5-B917-5F41DD765A01}" destId="{DB566325-4592-4B03-A223-184E67C38286}" srcOrd="0" destOrd="0" presId="urn:microsoft.com/office/officeart/2005/8/layout/hChevron3"/>
    <dgm:cxn modelId="{502BB179-BFB7-4180-802D-C54ED1452FAD}" srcId="{C2CF3671-71F5-43CA-9644-09624DA9C899}" destId="{E3E9B63C-9160-443E-9F9B-FB2160DC58F6}" srcOrd="0" destOrd="0" parTransId="{12765923-ED75-4EDA-B325-126ED36BE720}" sibTransId="{43CD915A-84F6-4004-A4A0-1C468CE14B58}"/>
    <dgm:cxn modelId="{68A06DD3-2E40-4E76-A473-2BC973893E84}" type="presOf" srcId="{E3E9B63C-9160-443E-9F9B-FB2160DC58F6}" destId="{5F965938-2DEC-421A-806E-9450336A6F8C}" srcOrd="0" destOrd="0" presId="urn:microsoft.com/office/officeart/2005/8/layout/hChevron3"/>
    <dgm:cxn modelId="{E38852FC-88E9-48FB-89F9-38FF5D2058CA}" type="presOf" srcId="{60E20538-0BA3-4CA0-9EE7-8FD7B14A4F24}" destId="{0D212137-CAFA-402E-8646-D244E1C44C24}" srcOrd="0" destOrd="0" presId="urn:microsoft.com/office/officeart/2005/8/layout/hChevron3"/>
    <dgm:cxn modelId="{B8EC2871-633C-40AE-B014-2A4AE8C9CDAA}" srcId="{C2CF3671-71F5-43CA-9644-09624DA9C899}" destId="{60E20538-0BA3-4CA0-9EE7-8FD7B14A4F24}" srcOrd="1" destOrd="0" parTransId="{315D3A9C-71B0-49BB-9DBB-A585B07F9739}" sibTransId="{50A09CC6-9EDD-44E1-B467-4BDC4EC3B6E0}"/>
    <dgm:cxn modelId="{AC911111-634F-48AF-A0F7-4A77F810F2F2}" srcId="{C2CF3671-71F5-43CA-9644-09624DA9C899}" destId="{C0889C23-E8F2-48B6-A8E9-EFECE169DCD4}" srcOrd="2" destOrd="0" parTransId="{C9204E99-C1B9-4616-AE76-096952B66797}" sibTransId="{B32C0B98-DFC1-4088-8D99-B358C67C94FE}"/>
    <dgm:cxn modelId="{34FE7CA7-EB7F-42BA-9394-6D0A868F7F71}" srcId="{C2CF3671-71F5-43CA-9644-09624DA9C899}" destId="{75E4FB95-265A-4FEB-817D-809C9947ADE4}" srcOrd="3" destOrd="0" parTransId="{DA436137-C6F2-4604-B6F3-0FD2552E1A10}" sibTransId="{96D99DCF-F139-4753-8D85-D41940B3DA8F}"/>
    <dgm:cxn modelId="{B7D693E9-E0B0-4956-B5D8-CCE533404274}" type="presOf" srcId="{C0889C23-E8F2-48B6-A8E9-EFECE169DCD4}" destId="{AD2B556F-4AE5-4341-A1B1-83A8DDC9288A}" srcOrd="0" destOrd="0" presId="urn:microsoft.com/office/officeart/2005/8/layout/hChevron3"/>
    <dgm:cxn modelId="{6A7B51CA-5A70-478D-82EB-9D3AE13204CF}" type="presOf" srcId="{C2CF3671-71F5-43CA-9644-09624DA9C899}" destId="{65E858E8-C4FD-4A90-97BB-6DEA3C440A06}" srcOrd="0" destOrd="0" presId="urn:microsoft.com/office/officeart/2005/8/layout/hChevron3"/>
    <dgm:cxn modelId="{E38E528F-578B-423C-9E77-469F0DA38604}" srcId="{C2CF3671-71F5-43CA-9644-09624DA9C899}" destId="{9B898D05-0477-46B5-B917-5F41DD765A01}" srcOrd="4" destOrd="0" parTransId="{BED5AFAC-F867-4ED5-BD58-D01256756BFC}" sibTransId="{C53318E8-9F62-476F-BB22-47F84FB30E79}"/>
    <dgm:cxn modelId="{E691E677-90E7-46FF-830C-3BE9E10D68F5}" type="presParOf" srcId="{65E858E8-C4FD-4A90-97BB-6DEA3C440A06}" destId="{5F965938-2DEC-421A-806E-9450336A6F8C}" srcOrd="0" destOrd="0" presId="urn:microsoft.com/office/officeart/2005/8/layout/hChevron3"/>
    <dgm:cxn modelId="{1B1DA72E-4640-4F87-BC5A-DA123DDB5FD4}" type="presParOf" srcId="{65E858E8-C4FD-4A90-97BB-6DEA3C440A06}" destId="{91BFF81A-C881-4015-A7A5-0BC8212FF408}" srcOrd="1" destOrd="0" presId="urn:microsoft.com/office/officeart/2005/8/layout/hChevron3"/>
    <dgm:cxn modelId="{407F7EAB-1F6C-421F-94D6-2D47E92326DE}" type="presParOf" srcId="{65E858E8-C4FD-4A90-97BB-6DEA3C440A06}" destId="{0D212137-CAFA-402E-8646-D244E1C44C24}" srcOrd="2" destOrd="0" presId="urn:microsoft.com/office/officeart/2005/8/layout/hChevron3"/>
    <dgm:cxn modelId="{F7421D61-9EE6-4586-892B-05BC1224B46B}" type="presParOf" srcId="{65E858E8-C4FD-4A90-97BB-6DEA3C440A06}" destId="{2437BEC6-B0D3-4729-B92C-7CBB3446AE2F}" srcOrd="3" destOrd="0" presId="urn:microsoft.com/office/officeart/2005/8/layout/hChevron3"/>
    <dgm:cxn modelId="{58BA8D99-2A2B-4A21-83D4-F6E0C8CBA111}" type="presParOf" srcId="{65E858E8-C4FD-4A90-97BB-6DEA3C440A06}" destId="{AD2B556F-4AE5-4341-A1B1-83A8DDC9288A}" srcOrd="4" destOrd="0" presId="urn:microsoft.com/office/officeart/2005/8/layout/hChevron3"/>
    <dgm:cxn modelId="{8388248A-0B60-4031-AD3A-674142C355F6}" type="presParOf" srcId="{65E858E8-C4FD-4A90-97BB-6DEA3C440A06}" destId="{E5556147-84F6-4DC0-9D6C-32AD87189731}" srcOrd="5" destOrd="0" presId="urn:microsoft.com/office/officeart/2005/8/layout/hChevron3"/>
    <dgm:cxn modelId="{F43B7CF5-63B2-466C-B579-A3ED888948A0}" type="presParOf" srcId="{65E858E8-C4FD-4A90-97BB-6DEA3C440A06}" destId="{6D198F68-E534-46AC-A7E5-8251D4059B7C}" srcOrd="6" destOrd="0" presId="urn:microsoft.com/office/officeart/2005/8/layout/hChevron3"/>
    <dgm:cxn modelId="{E3213681-5078-4CF2-9E9E-80608DC7A8DD}" type="presParOf" srcId="{65E858E8-C4FD-4A90-97BB-6DEA3C440A06}" destId="{3A816E5E-B2A8-4A45-A193-EE07E270DAFD}" srcOrd="7" destOrd="0" presId="urn:microsoft.com/office/officeart/2005/8/layout/hChevron3"/>
    <dgm:cxn modelId="{2A48657C-405A-42BF-A879-D4E538E9DEBA}" type="presParOf" srcId="{65E858E8-C4FD-4A90-97BB-6DEA3C440A06}" destId="{DB566325-4592-4B03-A223-184E67C38286}" srcOrd="8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24013-9D00-410F-BB5E-BE3D8992FA67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143D8-7C7E-453A-9FC2-EB64F3A01C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Step1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：點選「新增活動或資源」─ 「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互動內容」後確認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』</a:t>
            </a:r>
            <a:endParaRPr lang="zh-TW" altLang="en-US" b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Step2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：填寫活動或資源─「名稱」→ 選擇</a:t>
            </a: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H5P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互動內容 ─「類型」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Step3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：完成設定後，點選「儲存並顯示」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Step4</a:t>
            </a:r>
            <a:r>
              <a:rPr lang="zh-TW" altLang="en-US" b="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</a:rPr>
              <a:t>：儲存後顯示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43D8-7C7E-453A-9FC2-EB64F3A01C3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7B9E-DE1D-4D50-B9A3-E51E8336A88E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3CA9-1493-4796-94FA-15B8ED067D1C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E709-50CD-477B-A767-49F2E1E32593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D246-8590-4075-8EB3-00AA6FAA0C92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3200"/>
            <a:ext cx="8229600" cy="4611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47D-12C3-4818-B588-A4DDA6BE9F3E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2000"/>
            <a:ext cx="8229600" cy="504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47D-12C3-4818-B588-A4DDA6BE9F3E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 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9FCF-891F-40EF-990D-EA136E06C3A6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86163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86162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809-56B0-4B47-8CBA-49DA31170011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087200"/>
            <a:ext cx="4040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734163"/>
            <a:ext cx="4040188" cy="439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087200"/>
            <a:ext cx="40417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734163"/>
            <a:ext cx="4041775" cy="439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0BC5-A49F-44A2-B586-EB7D7B6A5960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C47-04E7-47BD-A24F-A177DAD46559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B827-C4EC-4016-879F-9D59D33C1F60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EA59-A6CC-4A25-826C-EBAF19B0C724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E08D5338-CC2D-4FC7-9F33-CA280E0E5401}" type="datetime1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AFA52AF2-7572-48E8-B43E-B5662625D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interactive-vide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&#24037;&#20316;&#32000;&#37636;-2017\&#9733;&#23560;&#26696;&#9733;&#25945;&#32946;&#22823;&#24066;&#38598;\08%20&#32147;&#29151;&#33287;&#25512;&#24291;\&#38283;&#30332;&#32773;&#9472;H5P&#20114;&#21205;&#24335;&#25945;&#26448;&#35373;&#35336;\&#21508;&#27169;&#26495;&#22519;&#34892;&#24433;&#29255;\12_Interactive%20video&#20114;&#21205;&#24615;&#24433;&#29255;.mp4" TargetMode="External"/><Relationship Id="rId4" Type="http://schemas.openxmlformats.org/officeDocument/2006/relationships/hyperlink" Target="https://h5p.org/interactive-vide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hyperlink" Target="https://h5p.org/interactive-video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H5P </a:t>
            </a:r>
            <a:r>
              <a:rPr lang="zh-TW" altLang="en-US" dirty="0" smtClean="0"/>
              <a:t>互動式教材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─互動性影片</a:t>
            </a:r>
            <a:r>
              <a:rPr lang="en-US" altLang="zh-TW" baseline="-25000" dirty="0" smtClean="0"/>
              <a:t>(</a:t>
            </a:r>
            <a:r>
              <a:rPr lang="en-US" altLang="zh-TW" baseline="-25000" dirty="0" smtClean="0">
                <a:hlinkClick r:id="rId3"/>
              </a:rPr>
              <a:t>Interactive Video</a:t>
            </a:r>
            <a:r>
              <a:rPr lang="en-US" altLang="zh-TW" baseline="-25000" dirty="0" smtClean="0"/>
              <a:t>)</a:t>
            </a:r>
            <a:r>
              <a:rPr lang="zh-TW" altLang="en-US" dirty="0" smtClean="0"/>
              <a:t>─</a:t>
            </a:r>
            <a:endParaRPr lang="zh-TW" altLang="en-US" baseline="30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zh-TW" altLang="en-US" sz="2800" dirty="0" smtClean="0"/>
              <a:t>以誠研發 黃玟菁</a:t>
            </a:r>
            <a:endParaRPr lang="en-US" altLang="zh-TW" sz="2800" dirty="0" smtClean="0"/>
          </a:p>
          <a:p>
            <a:r>
              <a:rPr lang="en-US" altLang="zh-TW" sz="2000" dirty="0" smtClean="0"/>
              <a:t>2017.10.03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7/7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1</a:t>
            </a:r>
            <a:r>
              <a:rPr lang="zh-TW" altLang="en-US" dirty="0" smtClean="0"/>
              <a:t>─加入複選題</a:t>
            </a:r>
            <a:endParaRPr lang="zh-TW" altLang="en-US" dirty="0"/>
          </a:p>
        </p:txBody>
      </p:sp>
      <p:pic>
        <p:nvPicPr>
          <p:cNvPr id="12" name="內容版面配置區 4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2133527"/>
            <a:ext cx="6480000" cy="4579999"/>
          </a:xfrm>
          <a:prstGeom prst="rect">
            <a:avLst/>
          </a:prstGeom>
        </p:spPr>
      </p:pic>
      <p:graphicFrame>
        <p:nvGraphicFramePr>
          <p:cNvPr id="10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圖片 7" descr="12-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0" y="3857628"/>
            <a:ext cx="3437570" cy="2958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8/7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2</a:t>
            </a:r>
            <a:r>
              <a:rPr lang="zh-TW" altLang="en-US" dirty="0" smtClean="0"/>
              <a:t>─加入</a:t>
            </a:r>
            <a:r>
              <a:rPr lang="zh-TW" altLang="en-US" dirty="0" smtClean="0"/>
              <a:t>是非</a:t>
            </a:r>
            <a:r>
              <a:rPr lang="zh-TW" altLang="en-US" dirty="0" smtClean="0"/>
              <a:t>題</a:t>
            </a:r>
            <a:endParaRPr lang="zh-TW" altLang="en-US" dirty="0"/>
          </a:p>
        </p:txBody>
      </p:sp>
      <p:pic>
        <p:nvPicPr>
          <p:cNvPr id="12" name="內容版面配置區 4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24" y="2133527"/>
            <a:ext cx="6314551" cy="4579999"/>
          </a:xfrm>
          <a:prstGeom prst="rect">
            <a:avLst/>
          </a:prstGeom>
        </p:spPr>
      </p:pic>
      <p:graphicFrame>
        <p:nvGraphicFramePr>
          <p:cNvPr id="10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圖片 6" descr="12-1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06" y="3714752"/>
            <a:ext cx="3600000" cy="30934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9/7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3</a:t>
            </a:r>
            <a:r>
              <a:rPr lang="zh-TW" altLang="en-US" dirty="0" smtClean="0"/>
              <a:t>─加入拖曳式文字任務</a:t>
            </a:r>
            <a:endParaRPr lang="zh-TW" altLang="en-US" dirty="0"/>
          </a:p>
        </p:txBody>
      </p:sp>
      <p:pic>
        <p:nvPicPr>
          <p:cNvPr id="12" name="內容版面配置區 4" descr="003.jpg"/>
          <p:cNvPicPr>
            <a:picLocks noChangeAspect="1"/>
          </p:cNvPicPr>
          <p:nvPr/>
        </p:nvPicPr>
        <p:blipFill>
          <a:blip r:embed="rId3"/>
          <a:srcRect t="16699"/>
          <a:stretch>
            <a:fillRect/>
          </a:stretch>
        </p:blipFill>
        <p:spPr>
          <a:xfrm>
            <a:off x="1332000" y="2113200"/>
            <a:ext cx="6480000" cy="4714884"/>
          </a:xfrm>
          <a:prstGeom prst="rect">
            <a:avLst/>
          </a:prstGeom>
        </p:spPr>
      </p:pic>
      <p:graphicFrame>
        <p:nvGraphicFramePr>
          <p:cNvPr id="10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圖片 6" descr="12-1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06" y="3714752"/>
            <a:ext cx="3600000" cy="3093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10/7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進行總結歸納，並於完成後點選儲存</a:t>
            </a:r>
            <a:endParaRPr lang="zh-TW" altLang="en-US" dirty="0"/>
          </a:p>
        </p:txBody>
      </p:sp>
      <p:pic>
        <p:nvPicPr>
          <p:cNvPr id="12" name="內容版面配置區 4" descr="003.jpg"/>
          <p:cNvPicPr>
            <a:picLocks noChangeAspect="1"/>
          </p:cNvPicPr>
          <p:nvPr/>
        </p:nvPicPr>
        <p:blipFill>
          <a:blip r:embed="rId3"/>
          <a:srcRect t="7392" b="14517"/>
          <a:stretch>
            <a:fillRect/>
          </a:stretch>
        </p:blipFill>
        <p:spPr>
          <a:xfrm>
            <a:off x="1863885" y="2113205"/>
            <a:ext cx="5416230" cy="4680000"/>
          </a:xfrm>
          <a:prstGeom prst="rect">
            <a:avLst/>
          </a:prstGeom>
        </p:spPr>
      </p:pic>
      <p:graphicFrame>
        <p:nvGraphicFramePr>
          <p:cNvPr id="10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完成互動性影片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點選儲存後，就能看到完成建立後的測驗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12" name="內容版面配置區 4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1" y="2113200"/>
            <a:ext cx="6479998" cy="3174998"/>
          </a:xfrm>
          <a:prstGeom prst="rect">
            <a:avLst/>
          </a:prstGeom>
        </p:spPr>
      </p:pic>
      <p:graphicFrame>
        <p:nvGraphicFramePr>
          <p:cNvPr id="10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執行互動性影片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6" name="圖片 5" descr="12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00" y="3286124"/>
            <a:ext cx="6300000" cy="3086805"/>
          </a:xfrm>
          <a:prstGeom prst="rect">
            <a:avLst/>
          </a:prstGeom>
        </p:spPr>
      </p:pic>
      <p:pic>
        <p:nvPicPr>
          <p:cNvPr id="7" name="內容版面配置區 6" descr="03-9.png"/>
          <p:cNvPicPr>
            <a:picLocks noGrp="1" noChangeAspect="1"/>
          </p:cNvPicPr>
          <p:nvPr>
            <p:ph idx="1"/>
          </p:nvPr>
        </p:nvPicPr>
        <p:blipFill>
          <a:blip r:embed="rId4"/>
          <a:srcRect l="22679"/>
          <a:stretch>
            <a:fillRect/>
          </a:stretch>
        </p:blipFill>
        <p:spPr>
          <a:xfrm>
            <a:off x="129388" y="1142984"/>
            <a:ext cx="4871240" cy="30868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執行互動性影片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6" name="圖片 5" descr="12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00" y="3288502"/>
            <a:ext cx="6300000" cy="3082048"/>
          </a:xfrm>
          <a:prstGeom prst="rect">
            <a:avLst/>
          </a:prstGeom>
        </p:spPr>
      </p:pic>
      <p:pic>
        <p:nvPicPr>
          <p:cNvPr id="8" name="圖片 7" descr="12-23.png"/>
          <p:cNvPicPr>
            <a:picLocks noChangeAspect="1"/>
          </p:cNvPicPr>
          <p:nvPr/>
        </p:nvPicPr>
        <p:blipFill>
          <a:blip r:embed="rId4"/>
          <a:srcRect l="24924"/>
          <a:stretch>
            <a:fillRect/>
          </a:stretch>
        </p:blipFill>
        <p:spPr>
          <a:xfrm>
            <a:off x="129828" y="1144800"/>
            <a:ext cx="4870800" cy="31788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執行互動性影片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圖片 5" descr="12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55" y="3571876"/>
            <a:ext cx="6290290" cy="3082048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178563" y="1142984"/>
            <a:ext cx="8786874" cy="2705349"/>
            <a:chOff x="214282" y="1142984"/>
            <a:chExt cx="8786874" cy="2705349"/>
          </a:xfrm>
        </p:grpSpPr>
        <p:pic>
          <p:nvPicPr>
            <p:cNvPr id="8" name="圖片 7" descr="12-23.png"/>
            <p:cNvPicPr>
              <a:picLocks noChangeAspect="1"/>
            </p:cNvPicPr>
            <p:nvPr/>
          </p:nvPicPr>
          <p:blipFill>
            <a:blip r:embed="rId4"/>
            <a:srcRect l="28491" t="15673" r="5686"/>
            <a:stretch>
              <a:fillRect/>
            </a:stretch>
          </p:blipFill>
          <p:spPr>
            <a:xfrm>
              <a:off x="214282" y="1144800"/>
              <a:ext cx="4286280" cy="26905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圖片 6" descr="12-23.png"/>
            <p:cNvPicPr>
              <a:picLocks noChangeAspect="1"/>
            </p:cNvPicPr>
            <p:nvPr/>
          </p:nvPicPr>
          <p:blipFill>
            <a:blip r:embed="rId5"/>
            <a:srcRect l="27199" t="13677" r="4671"/>
            <a:stretch>
              <a:fillRect/>
            </a:stretch>
          </p:blipFill>
          <p:spPr>
            <a:xfrm>
              <a:off x="4643438" y="1142984"/>
              <a:ext cx="4357718" cy="27053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2_Interactive video互動性影片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2000" y="2023200"/>
            <a:ext cx="5400000" cy="405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互動性影片 </a:t>
            </a:r>
            <a:r>
              <a:rPr lang="en-US" altLang="zh-TW" baseline="-25000" dirty="0" smtClean="0"/>
              <a:t>(</a:t>
            </a:r>
            <a:r>
              <a:rPr lang="en-US" altLang="zh-TW" baseline="-25000" dirty="0" smtClean="0">
                <a:hlinkClick r:id="rId4"/>
              </a:rPr>
              <a:t>Interactive Video</a:t>
            </a:r>
            <a:r>
              <a:rPr lang="en-US" altLang="zh-TW" baseline="-25000" dirty="0" smtClean="0"/>
              <a:t>)</a:t>
            </a:r>
            <a:endParaRPr lang="zh-TW" altLang="en-US" sz="2800" b="0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TW" altLang="en-US" dirty="0" smtClean="0"/>
              <a:t>先來一探互動性影片執行狀態吧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714876" y="545123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請點圖看影片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互動性影片 </a:t>
            </a:r>
            <a:r>
              <a:rPr lang="en-US" altLang="zh-TW" baseline="-25000" dirty="0" smtClean="0"/>
              <a:t>(</a:t>
            </a:r>
            <a:r>
              <a:rPr lang="en-US" altLang="zh-TW" baseline="-25000" dirty="0" smtClean="0">
                <a:hlinkClick r:id="rId2"/>
              </a:rPr>
              <a:t>Interactive Video</a:t>
            </a:r>
            <a:r>
              <a:rPr lang="en-US" altLang="zh-TW" baseline="-25000" dirty="0" smtClean="0"/>
              <a:t>)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建構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步驟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607191" y="2678901"/>
          <a:ext cx="792961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1" y="2111889"/>
            <a:ext cx="6479997" cy="4620651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建立互動性影片─步驟</a:t>
            </a:r>
            <a:r>
              <a:rPr lang="en-US" altLang="zh-TW" dirty="0" smtClean="0"/>
              <a:t>1/7</a:t>
            </a:r>
            <a:endParaRPr lang="zh-TW" altLang="en-US" dirty="0"/>
          </a:p>
        </p:txBody>
      </p:sp>
      <p:sp>
        <p:nvSpPr>
          <p:cNvPr id="19" name="內容版面配置區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在合作備課系統上，點選新增「</a:t>
            </a:r>
            <a:r>
              <a:rPr lang="en-US" altLang="zh-TW" sz="2800" dirty="0" smtClean="0"/>
              <a:t>H5P</a:t>
            </a:r>
            <a:r>
              <a:rPr lang="zh-TW" altLang="en-US" sz="2800" dirty="0" smtClean="0"/>
              <a:t>互動內容」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aphicFrame>
        <p:nvGraphicFramePr>
          <p:cNvPr id="15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建立互動性影片─步驟</a:t>
            </a:r>
            <a:r>
              <a:rPr lang="en-US" altLang="zh-TW" dirty="0" smtClean="0"/>
              <a:t>2/7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選定</a:t>
            </a:r>
            <a:r>
              <a:rPr lang="en-US" altLang="zh-TW" dirty="0" smtClean="0"/>
              <a:t>H5P</a:t>
            </a:r>
            <a:r>
              <a:rPr lang="zh-TW" altLang="en-US" dirty="0" smtClean="0"/>
              <a:t>內容模板類型</a:t>
            </a:r>
            <a:endParaRPr lang="zh-TW" altLang="en-US" dirty="0"/>
          </a:p>
        </p:txBody>
      </p:sp>
      <p:pic>
        <p:nvPicPr>
          <p:cNvPr id="12" name="內容版面配置區 6" descr="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2113811"/>
            <a:ext cx="6479999" cy="4620653"/>
          </a:xfrm>
          <a:prstGeom prst="rect">
            <a:avLst/>
          </a:prstGeom>
        </p:spPr>
      </p:pic>
      <p:graphicFrame>
        <p:nvGraphicFramePr>
          <p:cNvPr id="8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建立互動性影片─步驟</a:t>
            </a:r>
            <a:r>
              <a:rPr lang="en-US" altLang="zh-TW" dirty="0" smtClean="0"/>
              <a:t>3/7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上傳或崁入影片</a:t>
            </a:r>
            <a:endParaRPr lang="zh-TW" altLang="en-US" dirty="0"/>
          </a:p>
        </p:txBody>
      </p:sp>
      <p:pic>
        <p:nvPicPr>
          <p:cNvPr id="12" name="內容版面配置區 4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2113811"/>
            <a:ext cx="6479999" cy="4620653"/>
          </a:xfrm>
          <a:prstGeom prst="rect">
            <a:avLst/>
          </a:prstGeom>
        </p:spPr>
      </p:pic>
      <p:graphicFrame>
        <p:nvGraphicFramePr>
          <p:cNvPr id="10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建立互動性影片─步驟</a:t>
            </a:r>
            <a:r>
              <a:rPr lang="en-US" altLang="zh-TW" dirty="0" smtClean="0"/>
              <a:t>4/7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崁入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影片時，可選用影片分享之短網址</a:t>
            </a:r>
            <a:endParaRPr lang="zh-TW" altLang="en-US" dirty="0"/>
          </a:p>
        </p:txBody>
      </p:sp>
      <p:pic>
        <p:nvPicPr>
          <p:cNvPr id="12" name="內容版面配置區 4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2113811"/>
            <a:ext cx="6479999" cy="4620652"/>
          </a:xfrm>
          <a:prstGeom prst="rect">
            <a:avLst/>
          </a:prstGeom>
        </p:spPr>
      </p:pic>
      <p:graphicFrame>
        <p:nvGraphicFramePr>
          <p:cNvPr id="10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建立互動性影片─步驟</a:t>
            </a:r>
            <a:r>
              <a:rPr lang="en-US" altLang="zh-TW" dirty="0" smtClean="0"/>
              <a:t>5/7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編輯影片之著作權資訊</a:t>
            </a:r>
            <a:endParaRPr lang="zh-TW" altLang="en-US" dirty="0"/>
          </a:p>
        </p:txBody>
      </p:sp>
      <p:graphicFrame>
        <p:nvGraphicFramePr>
          <p:cNvPr id="10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 descr="12-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000" y="2113200"/>
            <a:ext cx="6480000" cy="4620653"/>
          </a:xfrm>
          <a:prstGeom prst="rect">
            <a:avLst/>
          </a:prstGeom>
        </p:spPr>
      </p:pic>
      <p:pic>
        <p:nvPicPr>
          <p:cNvPr id="12" name="內容版面配置區 4" descr="003.jpg"/>
          <p:cNvPicPr>
            <a:picLocks noChangeAspect="1"/>
          </p:cNvPicPr>
          <p:nvPr/>
        </p:nvPicPr>
        <p:blipFill>
          <a:blip r:embed="rId8"/>
          <a:srcRect l="40790" t="20250" r="4088" b="25749"/>
          <a:stretch>
            <a:fillRect/>
          </a:stretch>
        </p:blipFill>
        <p:spPr>
          <a:xfrm>
            <a:off x="357158" y="2113200"/>
            <a:ext cx="3571900" cy="1714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建立互動性影片─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6/7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2AF2-7572-48E8-B43E-B5662625D213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可邊預覽影片，邊設定任務描述及連結點</a:t>
            </a:r>
            <a:endParaRPr lang="zh-TW" altLang="en-US" dirty="0"/>
          </a:p>
        </p:txBody>
      </p:sp>
      <p:pic>
        <p:nvPicPr>
          <p:cNvPr id="12" name="內容版面配置區 4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2113200"/>
            <a:ext cx="6480000" cy="4620654"/>
          </a:xfrm>
          <a:prstGeom prst="rect">
            <a:avLst/>
          </a:prstGeom>
        </p:spPr>
      </p:pic>
      <p:graphicFrame>
        <p:nvGraphicFramePr>
          <p:cNvPr id="10" name="內容版面配置區 4"/>
          <p:cNvGraphicFramePr>
            <a:graphicFrameLocks/>
          </p:cNvGraphicFramePr>
          <p:nvPr/>
        </p:nvGraphicFramePr>
        <p:xfrm>
          <a:off x="252000" y="1072800"/>
          <a:ext cx="8640000" cy="3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1209</Words>
  <Application>Microsoft Office PowerPoint</Application>
  <PresentationFormat>如螢幕大小 (4:3)</PresentationFormat>
  <Paragraphs>179</Paragraphs>
  <Slides>17</Slides>
  <Notes>15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H5P 互動式教材  ─互動性影片(Interactive Video)─</vt:lpstr>
      <vt:lpstr>互動性影片 (Interactive Video)</vt:lpstr>
      <vt:lpstr>互動性影片 (Interactive Video)</vt:lpstr>
      <vt:lpstr>建立互動性影片─步驟1/7</vt:lpstr>
      <vt:lpstr>建立互動性影片─步驟2/7</vt:lpstr>
      <vt:lpstr>建立互動性影片─步驟3/7</vt:lpstr>
      <vt:lpstr>建立互動性影片─步驟4/7</vt:lpstr>
      <vt:lpstr>建立互動性影片─步驟5/7</vt:lpstr>
      <vt:lpstr>建立互動性影片─步驟6/7</vt:lpstr>
      <vt:lpstr>建立互動性影片─步驟7/7</vt:lpstr>
      <vt:lpstr>建立互動性影片─步驟8/7</vt:lpstr>
      <vt:lpstr>建立互動性影片─步驟9/7</vt:lpstr>
      <vt:lpstr>建立互動性影片─步驟10/7</vt:lpstr>
      <vt:lpstr>完成互動性影片</vt:lpstr>
      <vt:lpstr>執行互動性影片</vt:lpstr>
      <vt:lpstr>執行互動性影片</vt:lpstr>
      <vt:lpstr>執行互動性影片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H5P 互動式教材─03 Find the Hotspot單選圖像問答</dc:title>
  <dc:creator>lenovo</dc:creator>
  <cp:lastModifiedBy>lenovo</cp:lastModifiedBy>
  <cp:revision>347</cp:revision>
  <dcterms:created xsi:type="dcterms:W3CDTF">2017-07-18T05:52:43Z</dcterms:created>
  <dcterms:modified xsi:type="dcterms:W3CDTF">2017-10-05T01:51:32Z</dcterms:modified>
</cp:coreProperties>
</file>